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F7A9B-B120-EB4C-B46E-11381D827045}" v="7" dt="2026-03-16T21:03:09.265"/>
    <p1510:client id="{9AB5617C-D59A-E04B-8A26-A074EA79F43C}" v="7" dt="2026-03-16T21:05:25.024"/>
    <p1510:client id="{FE6F7D25-D587-DB40-B4BF-B86CC24999ED}" v="6" dt="2026-03-16T20:55:47.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5068"/>
  </p:normalViewPr>
  <p:slideViewPr>
    <p:cSldViewPr snapToGrid="0">
      <p:cViewPr varScale="1">
        <p:scale>
          <a:sx n="109" d="100"/>
          <a:sy n="109" d="100"/>
        </p:scale>
        <p:origin x="208"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delSld modSld">
      <pc:chgData name="Jonathan Seabourn" userId="4b6af2dc-3250-4f1c-8710-eab0112c11fe" providerId="ADAL" clId="{8E219987-2BE2-54EB-9ADA-A90F09F45C4D}" dt="2026-03-16T21:05:43.859" v="366" actId="14100"/>
      <pc:docMkLst>
        <pc:docMk/>
      </pc:docMkLst>
      <pc:sldChg chg="modSp mod">
        <pc:chgData name="Jonathan Seabourn" userId="4b6af2dc-3250-4f1c-8710-eab0112c11fe" providerId="ADAL" clId="{8E219987-2BE2-54EB-9ADA-A90F09F45C4D}" dt="2026-03-16T21:03:54.367" v="353" actId="20577"/>
        <pc:sldMkLst>
          <pc:docMk/>
          <pc:sldMk cId="1221212607" sldId="256"/>
        </pc:sldMkLst>
        <pc:spChg chg="mod">
          <ac:chgData name="Jonathan Seabourn" userId="4b6af2dc-3250-4f1c-8710-eab0112c11fe" providerId="ADAL" clId="{8E219987-2BE2-54EB-9ADA-A90F09F45C4D}" dt="2026-03-16T21:03:50.516" v="348" actId="20577"/>
          <ac:spMkLst>
            <pc:docMk/>
            <pc:sldMk cId="1221212607" sldId="256"/>
            <ac:spMk id="2" creationId="{A4AD26D9-B157-DE56-D3F7-C8842BA4EE6A}"/>
          </ac:spMkLst>
        </pc:spChg>
        <pc:spChg chg="mod">
          <ac:chgData name="Jonathan Seabourn" userId="4b6af2dc-3250-4f1c-8710-eab0112c11fe" providerId="ADAL" clId="{8E219987-2BE2-54EB-9ADA-A90F09F45C4D}" dt="2026-03-16T21:03:54.367" v="353" actId="20577"/>
          <ac:spMkLst>
            <pc:docMk/>
            <pc:sldMk cId="1221212607" sldId="256"/>
            <ac:spMk id="3" creationId="{5F25CE2D-3AF5-E92C-A8AE-13090CADF9C2}"/>
          </ac:spMkLst>
        </pc:spChg>
      </pc:sldChg>
      <pc:sldChg chg="new del">
        <pc:chgData name="Jonathan Seabourn" userId="4b6af2dc-3250-4f1c-8710-eab0112c11fe" providerId="ADAL" clId="{8E219987-2BE2-54EB-9ADA-A90F09F45C4D}" dt="2026-03-16T20:45:05.394" v="50" actId="2696"/>
        <pc:sldMkLst>
          <pc:docMk/>
          <pc:sldMk cId="1048634004" sldId="257"/>
        </pc:sldMkLst>
      </pc:sldChg>
      <pc:sldChg chg="modSp add mod">
        <pc:chgData name="Jonathan Seabourn" userId="4b6af2dc-3250-4f1c-8710-eab0112c11fe" providerId="ADAL" clId="{8E219987-2BE2-54EB-9ADA-A90F09F45C4D}" dt="2026-03-16T20:48:11.726" v="187" actId="1076"/>
        <pc:sldMkLst>
          <pc:docMk/>
          <pc:sldMk cId="1060085805" sldId="257"/>
        </pc:sldMkLst>
        <pc:spChg chg="mod">
          <ac:chgData name="Jonathan Seabourn" userId="4b6af2dc-3250-4f1c-8710-eab0112c11fe" providerId="ADAL" clId="{8E219987-2BE2-54EB-9ADA-A90F09F45C4D}" dt="2026-03-16T20:48:11.726" v="187" actId="1076"/>
          <ac:spMkLst>
            <pc:docMk/>
            <pc:sldMk cId="1060085805" sldId="257"/>
            <ac:spMk id="2" creationId="{6F745982-05F6-5B2C-C807-42D010C120BD}"/>
          </ac:spMkLst>
        </pc:spChg>
        <pc:spChg chg="mod">
          <ac:chgData name="Jonathan Seabourn" userId="4b6af2dc-3250-4f1c-8710-eab0112c11fe" providerId="ADAL" clId="{8E219987-2BE2-54EB-9ADA-A90F09F45C4D}" dt="2026-03-16T20:47:57.486" v="183" actId="1076"/>
          <ac:spMkLst>
            <pc:docMk/>
            <pc:sldMk cId="1060085805" sldId="257"/>
            <ac:spMk id="3" creationId="{F9B7DB9F-0CEF-7800-1867-55D39089F99A}"/>
          </ac:spMkLst>
        </pc:spChg>
      </pc:sldChg>
      <pc:sldChg chg="addSp delSp modSp add mod">
        <pc:chgData name="Jonathan Seabourn" userId="4b6af2dc-3250-4f1c-8710-eab0112c11fe" providerId="ADAL" clId="{8E219987-2BE2-54EB-9ADA-A90F09F45C4D}" dt="2026-03-16T21:04:29.738" v="357" actId="255"/>
        <pc:sldMkLst>
          <pc:docMk/>
          <pc:sldMk cId="2362674522" sldId="258"/>
        </pc:sldMkLst>
        <pc:spChg chg="del">
          <ac:chgData name="Jonathan Seabourn" userId="4b6af2dc-3250-4f1c-8710-eab0112c11fe" providerId="ADAL" clId="{8E219987-2BE2-54EB-9ADA-A90F09F45C4D}" dt="2026-03-16T20:48:36.595" v="190" actId="478"/>
          <ac:spMkLst>
            <pc:docMk/>
            <pc:sldMk cId="2362674522" sldId="258"/>
            <ac:spMk id="2" creationId="{5F639F20-BEAF-B215-1A8D-DCC444B1F1E9}"/>
          </ac:spMkLst>
        </pc:spChg>
        <pc:spChg chg="mod">
          <ac:chgData name="Jonathan Seabourn" userId="4b6af2dc-3250-4f1c-8710-eab0112c11fe" providerId="ADAL" clId="{8E219987-2BE2-54EB-9ADA-A90F09F45C4D}" dt="2026-03-16T21:04:15.911" v="355" actId="255"/>
          <ac:spMkLst>
            <pc:docMk/>
            <pc:sldMk cId="2362674522" sldId="258"/>
            <ac:spMk id="3" creationId="{6A71A155-2C0F-8519-D135-EE1DA74CDBD4}"/>
          </ac:spMkLst>
        </pc:spChg>
        <pc:spChg chg="add del mod">
          <ac:chgData name="Jonathan Seabourn" userId="4b6af2dc-3250-4f1c-8710-eab0112c11fe" providerId="ADAL" clId="{8E219987-2BE2-54EB-9ADA-A90F09F45C4D}" dt="2026-03-16T20:49:16.621" v="196" actId="478"/>
          <ac:spMkLst>
            <pc:docMk/>
            <pc:sldMk cId="2362674522" sldId="258"/>
            <ac:spMk id="6" creationId="{F0618462-B317-9129-05A0-93AE07AB8112}"/>
          </ac:spMkLst>
        </pc:spChg>
        <pc:spChg chg="add mod">
          <ac:chgData name="Jonathan Seabourn" userId="4b6af2dc-3250-4f1c-8710-eab0112c11fe" providerId="ADAL" clId="{8E219987-2BE2-54EB-9ADA-A90F09F45C4D}" dt="2026-03-16T21:04:29.738" v="357" actId="255"/>
          <ac:spMkLst>
            <pc:docMk/>
            <pc:sldMk cId="2362674522" sldId="258"/>
            <ac:spMk id="7" creationId="{51C29019-5BE0-73C7-F6A9-E124025C7CB6}"/>
          </ac:spMkLst>
        </pc:spChg>
      </pc:sldChg>
      <pc:sldChg chg="addSp delSp modSp new mod chgLayout">
        <pc:chgData name="Jonathan Seabourn" userId="4b6af2dc-3250-4f1c-8710-eab0112c11fe" providerId="ADAL" clId="{8E219987-2BE2-54EB-9ADA-A90F09F45C4D}" dt="2026-03-16T21:05:43.859" v="366" actId="14100"/>
        <pc:sldMkLst>
          <pc:docMk/>
          <pc:sldMk cId="3479418639" sldId="259"/>
        </pc:sldMkLst>
        <pc:spChg chg="del">
          <ac:chgData name="Jonathan Seabourn" userId="4b6af2dc-3250-4f1c-8710-eab0112c11fe" providerId="ADAL" clId="{8E219987-2BE2-54EB-9ADA-A90F09F45C4D}" dt="2026-03-16T20:51:48.832" v="243" actId="478"/>
          <ac:spMkLst>
            <pc:docMk/>
            <pc:sldMk cId="3479418639" sldId="259"/>
            <ac:spMk id="2" creationId="{5962CEA5-EC9D-B693-E680-FDFB3F5F85C8}"/>
          </ac:spMkLst>
        </pc:spChg>
        <pc:spChg chg="mod ord">
          <ac:chgData name="Jonathan Seabourn" userId="4b6af2dc-3250-4f1c-8710-eab0112c11fe" providerId="ADAL" clId="{8E219987-2BE2-54EB-9ADA-A90F09F45C4D}" dt="2026-03-16T21:05:43.859" v="366" actId="14100"/>
          <ac:spMkLst>
            <pc:docMk/>
            <pc:sldMk cId="3479418639" sldId="259"/>
            <ac:spMk id="3" creationId="{15D9C7C7-2EA5-372E-4BD9-F788344C88AE}"/>
          </ac:spMkLst>
        </pc:spChg>
        <pc:spChg chg="add mod ord">
          <ac:chgData name="Jonathan Seabourn" userId="4b6af2dc-3250-4f1c-8710-eab0112c11fe" providerId="ADAL" clId="{8E219987-2BE2-54EB-9ADA-A90F09F45C4D}" dt="2026-03-16T20:57:15.807" v="318" actId="207"/>
          <ac:spMkLst>
            <pc:docMk/>
            <pc:sldMk cId="3479418639" sldId="259"/>
            <ac:spMk id="4" creationId="{CE06D612-2045-69FC-E5B9-9A794164EFCF}"/>
          </ac:spMkLst>
        </pc:spChg>
        <pc:picChg chg="add del mod">
          <ac:chgData name="Jonathan Seabourn" userId="4b6af2dc-3250-4f1c-8710-eab0112c11fe" providerId="ADAL" clId="{8E219987-2BE2-54EB-9ADA-A90F09F45C4D}" dt="2026-03-16T20:55:28.952" v="307" actId="478"/>
          <ac:picMkLst>
            <pc:docMk/>
            <pc:sldMk cId="3479418639" sldId="259"/>
            <ac:picMk id="6" creationId="{8DFD2558-A867-E87C-6799-514983D8F233}"/>
          </ac:picMkLst>
        </pc:picChg>
        <pc:picChg chg="add mod">
          <ac:chgData name="Jonathan Seabourn" userId="4b6af2dc-3250-4f1c-8710-eab0112c11fe" providerId="ADAL" clId="{8E219987-2BE2-54EB-9ADA-A90F09F45C4D}" dt="2026-03-16T20:56:36.646" v="317" actId="14100"/>
          <ac:picMkLst>
            <pc:docMk/>
            <pc:sldMk cId="3479418639" sldId="259"/>
            <ac:picMk id="8" creationId="{E359DA56-7252-E115-1757-0BEAB9CFE4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4D35-4E65-E84D-9990-51CA478BF5D6}" type="datetimeFigureOut">
              <a:rPr lang="en-US" smtClean="0"/>
              <a:t>3/16/26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7E7BA-FC3D-0642-BACA-7DECD4A07806}" type="slidenum">
              <a:rPr lang="en-US" smtClean="0"/>
              <a:t>‹#›</a:t>
            </a:fld>
            <a:endParaRPr lang="en-US"/>
          </a:p>
        </p:txBody>
      </p:sp>
    </p:spTree>
    <p:extLst>
      <p:ext uri="{BB962C8B-B14F-4D97-AF65-F5344CB8AC3E}">
        <p14:creationId xmlns:p14="http://schemas.microsoft.com/office/powerpoint/2010/main" val="93889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7E7BA-FC3D-0642-BACA-7DECD4A07806}" type="slidenum">
              <a:rPr lang="en-US" smtClean="0"/>
              <a:t>4</a:t>
            </a:fld>
            <a:endParaRPr lang="en-US"/>
          </a:p>
        </p:txBody>
      </p:sp>
    </p:spTree>
    <p:extLst>
      <p:ext uri="{BB962C8B-B14F-4D97-AF65-F5344CB8AC3E}">
        <p14:creationId xmlns:p14="http://schemas.microsoft.com/office/powerpoint/2010/main" val="353452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E36E-B12B-48FC-0584-82675716F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B4D31F-1B71-BE53-DB8D-62834C63F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DFA00-4EF7-16A0-5A7A-3E7A92B67909}"/>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49545AD8-D69A-BFF1-05A0-3E8E3535A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FCEAB-852C-862A-A899-33171DD97F3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0520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48E6-9767-779A-AF01-058EF55FC4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741995-1FB8-C3BA-46BB-9A3989BD14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70640-0169-1681-AA4C-7AD226DF38C7}"/>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7B2E36B5-C623-5302-097B-5B46FA072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7E2C4-B714-78B2-7143-59F39B551994}"/>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27151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32F4B-7300-25E8-B67A-6B732CE3C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16CAAF-BD30-FE61-AE36-98C388555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63984-0B57-6D33-90FF-FD36267D54A0}"/>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3A4ADF4D-F1B9-BBE7-C505-E176F1068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838A2-9FAB-4619-9875-AC1FF991A1FE}"/>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281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4E0C-C068-D3B5-0A93-AFE5E7F12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5E06E-BA1B-0A00-F8AB-FDD8A65A1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A050F-FD6C-CFB5-766B-048C58CF9E3F}"/>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1A2C6B77-A7B3-A863-ACB5-6C41D3E44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28132-819D-9BE8-8E8B-996620F5107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9596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DCFA-70DF-D0A5-99EF-2AA1B6E2CE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87C4D1-A376-3F68-4D76-DDCB6AD8B6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82996-B4B3-DB7F-E250-6B915119ECAB}"/>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4A5BBB2E-C19C-31F2-E528-E14C46ACF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684DA-A4FF-5967-A7AB-0179398C645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99179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1D4B-146E-2FE7-666C-ACE05E229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A7A75-8816-12DD-7540-933ED7C981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0A772D-916D-B969-5DFB-A05D6E9B9B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A2A65-CB4F-7CE8-6ABA-450A46A2B6E0}"/>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FF0EB0F5-F130-6430-2AED-22891B0D8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689AE-785F-79F0-2AD7-FDF6A779C853}"/>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1314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F7BE-6D6E-94D1-3D34-084BC3A4F5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853D22-E24F-E237-5954-0BA1AE7F1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87561-93C0-5252-78C6-276D19517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99B64B-6CEB-8503-E6A0-C94DA4A61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8A577-E637-8561-AC8B-78AABF1CE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0C673-D4DE-1143-31B9-7169843A7A56}"/>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8" name="Footer Placeholder 7">
            <a:extLst>
              <a:ext uri="{FF2B5EF4-FFF2-40B4-BE49-F238E27FC236}">
                <a16:creationId xmlns:a16="http://schemas.microsoft.com/office/drawing/2014/main" id="{C9AC2E60-8498-E3FC-2D6F-8ABACF1C74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00F65A-2256-29E7-15C5-6C3701A94962}"/>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47906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5B50-C2C7-6385-9AF4-4429C18A29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B16BA3-0A47-6DE8-B630-9CCDDE6C7CCC}"/>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4" name="Footer Placeholder 3">
            <a:extLst>
              <a:ext uri="{FF2B5EF4-FFF2-40B4-BE49-F238E27FC236}">
                <a16:creationId xmlns:a16="http://schemas.microsoft.com/office/drawing/2014/main" id="{A0DF6579-FBE2-25A5-87C8-9B4028444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43750-3AFD-BD34-D9CB-BAA79BD852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08043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927E3-2B4C-0D6B-9428-1CE65E7139B9}"/>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3" name="Footer Placeholder 2">
            <a:extLst>
              <a:ext uri="{FF2B5EF4-FFF2-40B4-BE49-F238E27FC236}">
                <a16:creationId xmlns:a16="http://schemas.microsoft.com/office/drawing/2014/main" id="{D8906DC6-8811-F033-7A72-A4948497BB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E524B5-2852-4175-342C-8E26ADD6864D}"/>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51763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5A6F-130B-55DB-DF21-65CB92D28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CA3A49-A067-4598-F354-98FE186FD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DEE34-0646-5226-1F97-0A048EC03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0A785-EA74-1651-4934-7BBFCC36FD0F}"/>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49ABC2E9-A48D-3E2E-50D3-637ED15B9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077D1-9655-D100-251A-AFDDF8F99C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14432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7E17-4200-C045-7251-3C42ED338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C6E54-1914-8D52-57C7-371506734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7C9DD-CB81-C49F-1E35-60DBC0FBE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706D2-E5F7-BA89-92F4-75F7F1302368}"/>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D7685D25-221E-873D-193D-8F6BFA287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DB63C-CFFF-CCBF-642B-8DE3273BBDFA}"/>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6217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67751-68BB-DD09-62B9-1C092BDA9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11006-5A6D-FEFC-663B-A94F76D1B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2E1B4-0081-FD7E-42B2-4EB11F1DC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0D2BB6DC-D964-B4B2-F75B-83F338DBF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FD1B2C-AEDE-B6F3-1854-DD9919D33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571BA3-DC4F-6F4A-A541-7603A321E900}" type="slidenum">
              <a:rPr lang="en-US" smtClean="0"/>
              <a:t>‹#›</a:t>
            </a:fld>
            <a:endParaRPr lang="en-US"/>
          </a:p>
        </p:txBody>
      </p:sp>
    </p:spTree>
    <p:extLst>
      <p:ext uri="{BB962C8B-B14F-4D97-AF65-F5344CB8AC3E}">
        <p14:creationId xmlns:p14="http://schemas.microsoft.com/office/powerpoint/2010/main" val="112080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D26D9-B157-DE56-D3F7-C8842BA4EE6A}"/>
              </a:ext>
            </a:extLst>
          </p:cNvPr>
          <p:cNvSpPr>
            <a:spLocks noGrp="1"/>
          </p:cNvSpPr>
          <p:nvPr>
            <p:ph type="ctrTitle"/>
          </p:nvPr>
        </p:nvSpPr>
        <p:spPr>
          <a:xfrm>
            <a:off x="804672" y="5116529"/>
            <a:ext cx="10592174" cy="1000655"/>
          </a:xfrm>
        </p:spPr>
        <p:txBody>
          <a:bodyPr anchor="t">
            <a:normAutofit/>
          </a:bodyPr>
          <a:lstStyle/>
          <a:p>
            <a:pPr algn="l"/>
            <a:r>
              <a:rPr lang="en-US" sz="4000" dirty="0">
                <a:solidFill>
                  <a:schemeClr val="tx2"/>
                </a:solidFill>
              </a:rPr>
              <a:t>WEEK 3</a:t>
            </a:r>
          </a:p>
        </p:txBody>
      </p:sp>
      <p:pic>
        <p:nvPicPr>
          <p:cNvPr id="5" name="Picture 4">
            <a:extLst>
              <a:ext uri="{FF2B5EF4-FFF2-40B4-BE49-F238E27FC236}">
                <a16:creationId xmlns:a16="http://schemas.microsoft.com/office/drawing/2014/main" id="{68E2412A-855C-FEFB-B7DC-09E68E1F2272}"/>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5F25CE2D-3AF5-E92C-A8AE-13090CADF9C2}"/>
              </a:ext>
            </a:extLst>
          </p:cNvPr>
          <p:cNvSpPr>
            <a:spLocks noGrp="1"/>
          </p:cNvSpPr>
          <p:nvPr>
            <p:ph type="subTitle" idx="1"/>
          </p:nvPr>
        </p:nvSpPr>
        <p:spPr>
          <a:xfrm>
            <a:off x="883694" y="5572119"/>
            <a:ext cx="9416898" cy="484374"/>
          </a:xfrm>
        </p:spPr>
        <p:txBody>
          <a:bodyPr anchor="b">
            <a:normAutofit/>
          </a:bodyPr>
          <a:lstStyle/>
          <a:p>
            <a:pPr algn="l"/>
            <a:r>
              <a:rPr lang="en-US" sz="2000" dirty="0">
                <a:solidFill>
                  <a:schemeClr val="tx2"/>
                </a:solidFill>
              </a:rPr>
              <a:t>JESUS IS ENOUGH TO UNITE US</a:t>
            </a:r>
          </a:p>
        </p:txBody>
      </p:sp>
    </p:spTree>
    <p:extLst>
      <p:ext uri="{BB962C8B-B14F-4D97-AF65-F5344CB8AC3E}">
        <p14:creationId xmlns:p14="http://schemas.microsoft.com/office/powerpoint/2010/main" val="122121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C675D-AB21-EFA5-2CDE-5A6B3898428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025CA-9095-68B9-73C2-41AA68AF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45982-05F6-5B2C-C807-42D010C120BD}"/>
              </a:ext>
            </a:extLst>
          </p:cNvPr>
          <p:cNvSpPr>
            <a:spLocks noGrp="1"/>
          </p:cNvSpPr>
          <p:nvPr>
            <p:ph type="ctrTitle"/>
          </p:nvPr>
        </p:nvSpPr>
        <p:spPr>
          <a:xfrm>
            <a:off x="4618479" y="5620000"/>
            <a:ext cx="2951990" cy="569154"/>
          </a:xfrm>
        </p:spPr>
        <p:txBody>
          <a:bodyPr anchor="t">
            <a:normAutofit fontScale="90000"/>
          </a:bodyPr>
          <a:lstStyle/>
          <a:p>
            <a:r>
              <a:rPr lang="en-US" sz="4000" dirty="0">
                <a:solidFill>
                  <a:schemeClr val="tx2"/>
                </a:solidFill>
              </a:rPr>
              <a:t>Colossians 2:6</a:t>
            </a:r>
          </a:p>
        </p:txBody>
      </p:sp>
      <p:pic>
        <p:nvPicPr>
          <p:cNvPr id="5" name="Picture 4">
            <a:extLst>
              <a:ext uri="{FF2B5EF4-FFF2-40B4-BE49-F238E27FC236}">
                <a16:creationId xmlns:a16="http://schemas.microsoft.com/office/drawing/2014/main" id="{FA8D010A-1EEF-7DAE-8A0B-A4D7B0A4DADD}"/>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5FF76B63-76EC-7281-2AAF-9BD4A6681D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8E29212-F082-8DA9-7009-B1B73E5031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00E64B56-31F1-9869-BAD3-4CC341150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B09F7DF-9197-DFB1-0D16-050C19F3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6F6C7D-A2E4-473C-5FFD-91DB344A7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F9B7DB9F-0CEF-7800-1867-55D39089F99A}"/>
              </a:ext>
            </a:extLst>
          </p:cNvPr>
          <p:cNvSpPr>
            <a:spLocks noGrp="1"/>
          </p:cNvSpPr>
          <p:nvPr>
            <p:ph type="subTitle" idx="1"/>
          </p:nvPr>
        </p:nvSpPr>
        <p:spPr>
          <a:xfrm>
            <a:off x="3276643" y="4154787"/>
            <a:ext cx="5635663" cy="1365522"/>
          </a:xfrm>
        </p:spPr>
        <p:txBody>
          <a:bodyPr anchor="b">
            <a:noAutofit/>
          </a:bodyPr>
          <a:lstStyle/>
          <a:p>
            <a:r>
              <a:rPr lang="en-US" sz="3200" dirty="0">
                <a:solidFill>
                  <a:schemeClr val="tx2"/>
                </a:solidFill>
              </a:rPr>
              <a:t>So then, just as you received Christ Jesus as Lord, continue to live your lives in him.”</a:t>
            </a:r>
          </a:p>
        </p:txBody>
      </p:sp>
    </p:spTree>
    <p:extLst>
      <p:ext uri="{BB962C8B-B14F-4D97-AF65-F5344CB8AC3E}">
        <p14:creationId xmlns:p14="http://schemas.microsoft.com/office/powerpoint/2010/main" val="106008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ECF12-0C1F-4EF6-9037-0ABAD9367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8CAAB1-6225-CD16-7DF3-A5FE8E263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20C86A-3DB2-D91E-1457-3FE81463863B}"/>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1E900E42-2F8A-24AC-4E47-93C69962D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E8164989-E1E4-D10C-12DA-72DA2C417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564CC24-9A98-3270-01E1-3FEBC259C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B6756FD-210E-AF72-F755-7C6B861FF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8480D6-60F0-FA9C-9D02-E9BA4520A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6A71A155-2C0F-8519-D135-EE1DA74CDBD4}"/>
              </a:ext>
            </a:extLst>
          </p:cNvPr>
          <p:cNvSpPr>
            <a:spLocks noGrp="1"/>
          </p:cNvSpPr>
          <p:nvPr>
            <p:ph type="subTitle" idx="1"/>
          </p:nvPr>
        </p:nvSpPr>
        <p:spPr>
          <a:xfrm>
            <a:off x="344109" y="4020103"/>
            <a:ext cx="5635663" cy="2587727"/>
          </a:xfrm>
        </p:spPr>
        <p:txBody>
          <a:bodyPr anchor="b">
            <a:noAutofit/>
          </a:bodyPr>
          <a:lstStyle/>
          <a:p>
            <a:r>
              <a:rPr lang="en-US" sz="1800" b="1" dirty="0"/>
              <a:t>Fallen Condition Focus</a:t>
            </a:r>
            <a:r>
              <a:rPr lang="en-US" sz="1800" dirty="0"/>
              <a:t> </a:t>
            </a:r>
          </a:p>
          <a:p>
            <a:pPr algn="just"/>
            <a:r>
              <a:rPr lang="en-US" sz="1800" dirty="0"/>
              <a:t>Separated from God, we do not live from a shared center. Alienated from Him and hostile in mind, we organize our lives around rival sources of security and significance. We build identity on tribe, status, knowledge, performance, politics, culture, or spiritual achievement. Those centers promise stability, but they cannot reconcile us. Pride and fear drive us to protect what defines us, and self-preservation turns differences into division . </a:t>
            </a:r>
            <a:endParaRPr lang="en-US" sz="1800" dirty="0">
              <a:solidFill>
                <a:schemeClr val="tx2"/>
              </a:solidFill>
            </a:endParaRPr>
          </a:p>
        </p:txBody>
      </p:sp>
      <p:sp>
        <p:nvSpPr>
          <p:cNvPr id="7" name="Subtitle 2">
            <a:extLst>
              <a:ext uri="{FF2B5EF4-FFF2-40B4-BE49-F238E27FC236}">
                <a16:creationId xmlns:a16="http://schemas.microsoft.com/office/drawing/2014/main" id="{51C29019-5BE0-73C7-F6A9-E124025C7CB6}"/>
              </a:ext>
            </a:extLst>
          </p:cNvPr>
          <p:cNvSpPr txBox="1">
            <a:spLocks/>
          </p:cNvSpPr>
          <p:nvPr/>
        </p:nvSpPr>
        <p:spPr>
          <a:xfrm>
            <a:off x="6323881" y="4043040"/>
            <a:ext cx="5635663" cy="258772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Gospel Response</a:t>
            </a:r>
            <a:r>
              <a:rPr lang="en-US" sz="1800" dirty="0"/>
              <a:t> </a:t>
            </a:r>
          </a:p>
          <a:p>
            <a:pPr algn="just"/>
            <a:r>
              <a:rPr lang="en-US" sz="1800" dirty="0"/>
              <a:t>Through His death, Christ did not merely improve our condition. He reconciled us to God. The hostility that defined us is addressed at its root. In Him, the rival centers that once governed our identity lose their authority. He becomes the shared ground on which we stand, the head who holds the body together. Reconciliation with God creates a new people. What pride divided, Christ unites. What alienation fractured, Christ restores . </a:t>
            </a:r>
            <a:endParaRPr lang="en-US" sz="1800" dirty="0">
              <a:solidFill>
                <a:schemeClr val="tx2"/>
              </a:solidFill>
            </a:endParaRPr>
          </a:p>
        </p:txBody>
      </p:sp>
    </p:spTree>
    <p:extLst>
      <p:ext uri="{BB962C8B-B14F-4D97-AF65-F5344CB8AC3E}">
        <p14:creationId xmlns:p14="http://schemas.microsoft.com/office/powerpoint/2010/main" val="236267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59DA56-7252-E115-1757-0BEAB9CFE471}"/>
              </a:ext>
            </a:extLst>
          </p:cNvPr>
          <p:cNvPicPr>
            <a:picLocks noChangeAspect="1"/>
          </p:cNvPicPr>
          <p:nvPr/>
        </p:nvPicPr>
        <p:blipFill>
          <a:blip r:embed="rId3"/>
          <a:stretch>
            <a:fillRect/>
          </a:stretch>
        </p:blipFill>
        <p:spPr>
          <a:xfrm>
            <a:off x="-1" y="-2"/>
            <a:ext cx="36482531" cy="12073181"/>
          </a:xfrm>
          <a:prstGeom prst="rect">
            <a:avLst/>
          </a:prstGeom>
        </p:spPr>
      </p:pic>
      <p:sp>
        <p:nvSpPr>
          <p:cNvPr id="4" name="Title 3">
            <a:extLst>
              <a:ext uri="{FF2B5EF4-FFF2-40B4-BE49-F238E27FC236}">
                <a16:creationId xmlns:a16="http://schemas.microsoft.com/office/drawing/2014/main" id="{CE06D612-2045-69FC-E5B9-9A794164EFCF}"/>
              </a:ext>
            </a:extLst>
          </p:cNvPr>
          <p:cNvSpPr>
            <a:spLocks noGrp="1"/>
          </p:cNvSpPr>
          <p:nvPr>
            <p:ph type="title"/>
          </p:nvPr>
        </p:nvSpPr>
        <p:spPr/>
        <p:txBody>
          <a:bodyPr/>
          <a:lstStyle/>
          <a:p>
            <a:pPr algn="ctr"/>
            <a:r>
              <a:rPr lang="en-US" dirty="0">
                <a:solidFill>
                  <a:schemeClr val="bg1"/>
                </a:solidFill>
              </a:rPr>
              <a:t>HOW DO WE RESPOND?</a:t>
            </a:r>
          </a:p>
        </p:txBody>
      </p:sp>
      <p:sp>
        <p:nvSpPr>
          <p:cNvPr id="3" name="Content Placeholder 2">
            <a:extLst>
              <a:ext uri="{FF2B5EF4-FFF2-40B4-BE49-F238E27FC236}">
                <a16:creationId xmlns:a16="http://schemas.microsoft.com/office/drawing/2014/main" id="{15D9C7C7-2EA5-372E-4BD9-F788344C88AE}"/>
              </a:ext>
            </a:extLst>
          </p:cNvPr>
          <p:cNvSpPr>
            <a:spLocks noGrp="1"/>
          </p:cNvSpPr>
          <p:nvPr>
            <p:ph idx="1"/>
          </p:nvPr>
        </p:nvSpPr>
        <p:spPr>
          <a:xfrm>
            <a:off x="838200" y="1690689"/>
            <a:ext cx="10515600" cy="4522542"/>
          </a:xfrm>
          <a:solidFill>
            <a:srgbClr val="F2F2F2">
              <a:alpha val="55294"/>
            </a:srgbClr>
          </a:solidFill>
        </p:spPr>
        <p:txBody>
          <a:bodyPr>
            <a:noAutofit/>
          </a:bodyPr>
          <a:lstStyle/>
          <a:p>
            <a:pPr marL="0" indent="0">
              <a:buNone/>
            </a:pPr>
            <a:endParaRPr lang="en-US" sz="1600" b="1" dirty="0"/>
          </a:p>
          <a:p>
            <a:pPr marL="0" indent="0">
              <a:buNone/>
            </a:pPr>
            <a:r>
              <a:rPr lang="en-US" sz="1600" b="1" dirty="0"/>
              <a:t>Question 1: In Colossians 1:21–29, what phrase or description— such as alienated, reconciled, Christ in you, or mature in Christ—stands out to you most? Why does that phrase feel weighty or personal right now</a:t>
            </a:r>
            <a:r>
              <a:rPr lang="en-US" sz="1600" dirty="0"/>
              <a:t> </a:t>
            </a:r>
            <a:r>
              <a:rPr lang="en-US" sz="1600" b="1" dirty="0"/>
              <a:t>?</a:t>
            </a:r>
            <a:br>
              <a:rPr lang="en-US" sz="1600" b="1" dirty="0"/>
            </a:br>
            <a:br>
              <a:rPr lang="en-US" sz="1600" i="1" dirty="0"/>
            </a:br>
            <a:br>
              <a:rPr lang="en-US" sz="1600" b="1" dirty="0"/>
            </a:br>
            <a:r>
              <a:rPr lang="en-US" sz="1600" b="1" dirty="0"/>
              <a:t>Question 2: Paul said believers are to be united in love and firm in Christ so they are not deceived. Where do you see the temptation to organize your life around something other than Christ</a:t>
            </a:r>
            <a:r>
              <a:rPr lang="en-US" sz="1600" dirty="0"/>
              <a:t> </a:t>
            </a:r>
            <a:r>
              <a:rPr lang="en-US" sz="1600" b="1" dirty="0"/>
              <a:t>?</a:t>
            </a:r>
            <a:endParaRPr lang="en-US" sz="1600" dirty="0"/>
          </a:p>
          <a:p>
            <a:pPr marL="0" indent="0">
              <a:buNone/>
            </a:pPr>
            <a:r>
              <a:rPr lang="en-US" sz="1600" b="1" dirty="0"/>
              <a:t> </a:t>
            </a:r>
            <a:r>
              <a:rPr lang="en-US" sz="1600" i="1" dirty="0"/>
              <a:t> </a:t>
            </a:r>
            <a:endParaRPr lang="en-US" sz="1600" dirty="0"/>
          </a:p>
          <a:p>
            <a:pPr marL="0" indent="0">
              <a:buNone/>
            </a:pPr>
            <a:r>
              <a:rPr lang="en-US" sz="1600" b="1" dirty="0"/>
              <a:t>Question 3: Paul said his goal was to present everyone mature in Christ. What would it look like for you to pursue maturity, not just privately but as part of a people growing together</a:t>
            </a:r>
            <a:r>
              <a:rPr lang="en-US" sz="1600" dirty="0"/>
              <a:t> </a:t>
            </a:r>
            <a:r>
              <a:rPr lang="en-US" sz="1600" b="1" dirty="0"/>
              <a:t>?</a:t>
            </a:r>
            <a:br>
              <a:rPr lang="en-US" sz="1600" b="1" dirty="0"/>
            </a:br>
            <a:r>
              <a:rPr lang="en-US" sz="1600" i="1" dirty="0"/>
              <a:t> </a:t>
            </a:r>
            <a:endParaRPr lang="en-US" sz="1600" dirty="0"/>
          </a:p>
          <a:p>
            <a:pPr marL="0" indent="0">
              <a:buNone/>
            </a:pPr>
            <a:r>
              <a:rPr lang="en-US" sz="1600" b="1" dirty="0"/>
              <a:t>Question 4:</a:t>
            </a:r>
            <a:r>
              <a:rPr lang="en-US" sz="1600" dirty="0"/>
              <a:t> </a:t>
            </a:r>
            <a:r>
              <a:rPr lang="en-US" sz="1600" b="1" dirty="0"/>
              <a:t>Paul called the church to remain established and firm in the hope of the gospel. When pressure or persuasive voices arise, how can you stay anchored in Christ rather than drift toward fear or division</a:t>
            </a:r>
            <a:r>
              <a:rPr lang="en-US" sz="1600" dirty="0"/>
              <a:t> </a:t>
            </a:r>
            <a:r>
              <a:rPr lang="en-US" sz="1600" b="1" dirty="0"/>
              <a:t>?</a:t>
            </a:r>
            <a:br>
              <a:rPr lang="en-US" sz="1600" b="1" dirty="0"/>
            </a:br>
            <a:r>
              <a:rPr lang="en-US" sz="1600" i="1" dirty="0"/>
              <a:t> </a:t>
            </a:r>
            <a:endParaRPr lang="en-US" sz="1600" dirty="0"/>
          </a:p>
          <a:p>
            <a:pPr marL="0" indent="0">
              <a:buNone/>
            </a:pPr>
            <a:r>
              <a:rPr lang="en-US" sz="1600" b="1" dirty="0"/>
              <a:t>Question 5:</a:t>
            </a:r>
            <a:r>
              <a:rPr lang="en-US" sz="1600" dirty="0"/>
              <a:t> </a:t>
            </a:r>
            <a:r>
              <a:rPr lang="en-US" sz="1600" b="1" dirty="0"/>
              <a:t>Looking at the network of believers in chapter 4, what practical steps can we take as a group to live as one people rather than retreating into old divisions</a:t>
            </a:r>
            <a:r>
              <a:rPr lang="en-US" sz="1600" dirty="0"/>
              <a:t> </a:t>
            </a:r>
            <a:r>
              <a:rPr lang="en-US" sz="1600" b="1" dirty="0"/>
              <a:t>?</a:t>
            </a:r>
            <a:endParaRPr lang="en-US" sz="1600" dirty="0"/>
          </a:p>
        </p:txBody>
      </p:sp>
    </p:spTree>
    <p:extLst>
      <p:ext uri="{BB962C8B-B14F-4D97-AF65-F5344CB8AC3E}">
        <p14:creationId xmlns:p14="http://schemas.microsoft.com/office/powerpoint/2010/main" val="3479418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410</Words>
  <Application>Microsoft Macintosh PowerPoint</Application>
  <PresentationFormat>Widescreen</PresentationFormat>
  <Paragraphs>16</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WEEK 3</vt:lpstr>
      <vt:lpstr>Colossians 2:6</vt:lpstr>
      <vt:lpstr>PowerPoint Presentation</vt:lpstr>
      <vt:lpstr>HOW DO WE RESPOND?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2026-03-16T20:38:20Z</dcterms:created>
  <dcterms:modified xsi:type="dcterms:W3CDTF">2026-03-16T21:05:47Z</dcterms:modified>
</cp:coreProperties>
</file>