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0"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1B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73C1B-85B0-2844-8D8C-0D1A7E146286}" v="17" dt="2026-02-05T20:26:06.226"/>
    <p1510:client id="{8B4C7948-14E1-0A43-9EDB-C86171CBA125}" v="21" dt="2026-02-05T17:33:29.015"/>
    <p1510:client id="{A992223E-DA9E-8841-B768-249CBB9F59F6}" v="7" dt="2026-02-05T20:43:08.994"/>
    <p1510:client id="{B3467D5A-8150-6645-B193-9F5EB43BC47E}" v="7" dt="2026-02-05T20:39:56.727"/>
    <p1510:client id="{CB958EF7-6C4D-BC44-AC60-331A3FD11946}" v="7" dt="2026-02-05T20:46:51.430"/>
    <p1510:client id="{D6DBC339-F79D-D74E-93C2-32211CE299E1}" v="7" dt="2026-02-05T20:35:19.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p:restoredTop sz="94658"/>
  </p:normalViewPr>
  <p:slideViewPr>
    <p:cSldViewPr snapToGrid="0">
      <p:cViewPr varScale="1">
        <p:scale>
          <a:sx n="109" d="100"/>
          <a:sy n="109" d="100"/>
        </p:scale>
        <p:origin x="208"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modSld sldOrd">
      <pc:chgData name="Jonathan Seabourn" userId="4b6af2dc-3250-4f1c-8710-eab0112c11fe" providerId="ADAL" clId="{8E219987-2BE2-54EB-9ADA-A90F09F45C4D}" dt="2026-02-05T20:47:02.910" v="668" actId="255"/>
      <pc:docMkLst>
        <pc:docMk/>
      </pc:docMkLst>
      <pc:sldChg chg="addSp delSp modSp mod delAnim delDesignElem chgLayout">
        <pc:chgData name="Jonathan Seabourn" userId="4b6af2dc-3250-4f1c-8710-eab0112c11fe" providerId="ADAL" clId="{8E219987-2BE2-54EB-9ADA-A90F09F45C4D}" dt="2026-02-05T20:44:23.574" v="639" actId="20577"/>
        <pc:sldMkLst>
          <pc:docMk/>
          <pc:sldMk cId="1008400366" sldId="256"/>
        </pc:sldMkLst>
        <pc:spChg chg="add mod ord">
          <ac:chgData name="Jonathan Seabourn" userId="4b6af2dc-3250-4f1c-8710-eab0112c11fe" providerId="ADAL" clId="{8E219987-2BE2-54EB-9ADA-A90F09F45C4D}" dt="2026-02-05T20:44:23.574" v="639" actId="20577"/>
          <ac:spMkLst>
            <pc:docMk/>
            <pc:sldMk cId="1008400366" sldId="256"/>
            <ac:spMk id="2" creationId="{5B14C69B-5BE1-7DC6-3DC7-A17AF3C0EA59}"/>
          </ac:spMkLst>
        </pc:spChg>
        <pc:spChg chg="add del mod">
          <ac:chgData name="Jonathan Seabourn" userId="4b6af2dc-3250-4f1c-8710-eab0112c11fe" providerId="ADAL" clId="{8E219987-2BE2-54EB-9ADA-A90F09F45C4D}" dt="2026-02-05T20:04:47.545" v="51" actId="478"/>
          <ac:spMkLst>
            <pc:docMk/>
            <pc:sldMk cId="1008400366" sldId="256"/>
            <ac:spMk id="3" creationId="{E131AFFA-E47E-7C2A-DC69-265FD7BFED8A}"/>
          </ac:spMkLst>
        </pc:spChg>
        <pc:spChg chg="add mod">
          <ac:chgData name="Jonathan Seabourn" userId="4b6af2dc-3250-4f1c-8710-eab0112c11fe" providerId="ADAL" clId="{8E219987-2BE2-54EB-9ADA-A90F09F45C4D}" dt="2026-02-05T20:44:10.029" v="622" actId="20577"/>
          <ac:spMkLst>
            <pc:docMk/>
            <pc:sldMk cId="1008400366" sldId="256"/>
            <ac:spMk id="4" creationId="{D14EA03F-43DF-E316-441D-345615B09D53}"/>
          </ac:spMkLst>
        </pc:spChg>
        <pc:spChg chg="del">
          <ac:chgData name="Jonathan Seabourn" userId="4b6af2dc-3250-4f1c-8710-eab0112c11fe" providerId="ADAL" clId="{8E219987-2BE2-54EB-9ADA-A90F09F45C4D}" dt="2026-02-05T20:03:51.589" v="44" actId="700"/>
          <ac:spMkLst>
            <pc:docMk/>
            <pc:sldMk cId="1008400366" sldId="256"/>
            <ac:spMk id="10" creationId="{71B2258F-86CA-4D4D-8270-BC05FCDEBFB3}"/>
          </ac:spMkLst>
        </pc:spChg>
        <pc:picChg chg="mod">
          <ac:chgData name="Jonathan Seabourn" userId="4b6af2dc-3250-4f1c-8710-eab0112c11fe" providerId="ADAL" clId="{8E219987-2BE2-54EB-9ADA-A90F09F45C4D}" dt="2026-02-05T20:05:38.951" v="75" actId="1076"/>
          <ac:picMkLst>
            <pc:docMk/>
            <pc:sldMk cId="1008400366" sldId="256"/>
            <ac:picMk id="5" creationId="{FDB0F2D4-AD00-74B7-FF0C-1B7DFAD5CD95}"/>
          </ac:picMkLst>
        </pc:picChg>
        <pc:picChg chg="del">
          <ac:chgData name="Jonathan Seabourn" userId="4b6af2dc-3250-4f1c-8710-eab0112c11fe" providerId="ADAL" clId="{8E219987-2BE2-54EB-9ADA-A90F09F45C4D}" dt="2026-02-05T19:58:01.420" v="0" actId="478"/>
          <ac:picMkLst>
            <pc:docMk/>
            <pc:sldMk cId="1008400366" sldId="256"/>
            <ac:picMk id="6" creationId="{22EB6634-2204-A320-55DB-BC1193FB48CC}"/>
          </ac:picMkLst>
        </pc:picChg>
      </pc:sldChg>
      <pc:sldChg chg="addSp delSp modSp new mod ord setBg">
        <pc:chgData name="Jonathan Seabourn" userId="4b6af2dc-3250-4f1c-8710-eab0112c11fe" providerId="ADAL" clId="{8E219987-2BE2-54EB-9ADA-A90F09F45C4D}" dt="2026-02-05T20:43:58.319" v="582" actId="20577"/>
        <pc:sldMkLst>
          <pc:docMk/>
          <pc:sldMk cId="3231437424" sldId="257"/>
        </pc:sldMkLst>
        <pc:spChg chg="del mod ord">
          <ac:chgData name="Jonathan Seabourn" userId="4b6af2dc-3250-4f1c-8710-eab0112c11fe" providerId="ADAL" clId="{8E219987-2BE2-54EB-9ADA-A90F09F45C4D}" dt="2026-02-05T20:01:14.050" v="23" actId="478"/>
          <ac:spMkLst>
            <pc:docMk/>
            <pc:sldMk cId="3231437424" sldId="257"/>
            <ac:spMk id="2" creationId="{2D3CDC8F-A75F-C1A9-EB10-0146B3F08334}"/>
          </ac:spMkLst>
        </pc:spChg>
        <pc:spChg chg="add mod">
          <ac:chgData name="Jonathan Seabourn" userId="4b6af2dc-3250-4f1c-8710-eab0112c11fe" providerId="ADAL" clId="{8E219987-2BE2-54EB-9ADA-A90F09F45C4D}" dt="2026-02-05T20:43:58.319" v="582" actId="20577"/>
          <ac:spMkLst>
            <pc:docMk/>
            <pc:sldMk cId="3231437424" sldId="257"/>
            <ac:spMk id="6" creationId="{F1B8EC8C-2C7D-7FF7-B32A-E830DD1B9E8E}"/>
          </ac:spMkLst>
        </pc:spChg>
        <pc:picChg chg="add mod">
          <ac:chgData name="Jonathan Seabourn" userId="4b6af2dc-3250-4f1c-8710-eab0112c11fe" providerId="ADAL" clId="{8E219987-2BE2-54EB-9ADA-A90F09F45C4D}" dt="2026-02-05T20:00:19.872" v="12" actId="1076"/>
          <ac:picMkLst>
            <pc:docMk/>
            <pc:sldMk cId="3231437424" sldId="257"/>
            <ac:picMk id="4" creationId="{085E3B0F-2754-F7E8-F646-29D470EC71FA}"/>
          </ac:picMkLst>
        </pc:picChg>
      </pc:sldChg>
      <pc:sldChg chg="addSp delSp modSp add mod">
        <pc:chgData name="Jonathan Seabourn" userId="4b6af2dc-3250-4f1c-8710-eab0112c11fe" providerId="ADAL" clId="{8E219987-2BE2-54EB-9ADA-A90F09F45C4D}" dt="2026-02-05T20:45:48.062" v="656" actId="1037"/>
        <pc:sldMkLst>
          <pc:docMk/>
          <pc:sldMk cId="2731120055" sldId="258"/>
        </pc:sldMkLst>
        <pc:spChg chg="add mod">
          <ac:chgData name="Jonathan Seabourn" userId="4b6af2dc-3250-4f1c-8710-eab0112c11fe" providerId="ADAL" clId="{8E219987-2BE2-54EB-9ADA-A90F09F45C4D}" dt="2026-02-05T20:45:06.489" v="644" actId="1076"/>
          <ac:spMkLst>
            <pc:docMk/>
            <pc:sldMk cId="2731120055" sldId="258"/>
            <ac:spMk id="2" creationId="{AD328194-2A33-4481-0632-E452BA961F60}"/>
          </ac:spMkLst>
        </pc:spChg>
        <pc:spChg chg="add mod">
          <ac:chgData name="Jonathan Seabourn" userId="4b6af2dc-3250-4f1c-8710-eab0112c11fe" providerId="ADAL" clId="{8E219987-2BE2-54EB-9ADA-A90F09F45C4D}" dt="2026-02-05T20:20:41.496" v="221" actId="207"/>
          <ac:spMkLst>
            <pc:docMk/>
            <pc:sldMk cId="2731120055" sldId="258"/>
            <ac:spMk id="3" creationId="{690FD8E1-22B1-43AD-FC66-080CC2F7EC20}"/>
          </ac:spMkLst>
        </pc:spChg>
        <pc:spChg chg="add del mod">
          <ac:chgData name="Jonathan Seabourn" userId="4b6af2dc-3250-4f1c-8710-eab0112c11fe" providerId="ADAL" clId="{8E219987-2BE2-54EB-9ADA-A90F09F45C4D}" dt="2026-02-05T20:13:59.998" v="204" actId="478"/>
          <ac:spMkLst>
            <pc:docMk/>
            <pc:sldMk cId="2731120055" sldId="258"/>
            <ac:spMk id="4" creationId="{266C14AD-2096-F3E3-7D3F-272802C18ACE}"/>
          </ac:spMkLst>
        </pc:spChg>
        <pc:spChg chg="add mod">
          <ac:chgData name="Jonathan Seabourn" userId="4b6af2dc-3250-4f1c-8710-eab0112c11fe" providerId="ADAL" clId="{8E219987-2BE2-54EB-9ADA-A90F09F45C4D}" dt="2026-02-05T20:45:48.062" v="656" actId="1037"/>
          <ac:spMkLst>
            <pc:docMk/>
            <pc:sldMk cId="2731120055" sldId="258"/>
            <ac:spMk id="6" creationId="{617E86B0-79C3-CF7C-9F4D-AE15911BBBE4}"/>
          </ac:spMkLst>
        </pc:spChg>
        <pc:spChg chg="add mod">
          <ac:chgData name="Jonathan Seabourn" userId="4b6af2dc-3250-4f1c-8710-eab0112c11fe" providerId="ADAL" clId="{8E219987-2BE2-54EB-9ADA-A90F09F45C4D}" dt="2026-02-05T20:21:53.727" v="234" actId="2085"/>
          <ac:spMkLst>
            <pc:docMk/>
            <pc:sldMk cId="2731120055" sldId="258"/>
            <ac:spMk id="7" creationId="{17E51EB2-5BC1-E2AB-25FA-379A99F80507}"/>
          </ac:spMkLst>
        </pc:spChg>
        <pc:picChg chg="mod">
          <ac:chgData name="Jonathan Seabourn" userId="4b6af2dc-3250-4f1c-8710-eab0112c11fe" providerId="ADAL" clId="{8E219987-2BE2-54EB-9ADA-A90F09F45C4D}" dt="2026-02-05T20:21:13.799" v="228" actId="1076"/>
          <ac:picMkLst>
            <pc:docMk/>
            <pc:sldMk cId="2731120055" sldId="258"/>
            <ac:picMk id="5" creationId="{6929224C-D9BC-E2C7-32CF-44992F849E50}"/>
          </ac:picMkLst>
        </pc:picChg>
      </pc:sldChg>
      <pc:sldChg chg="addSp delSp modSp add mod">
        <pc:chgData name="Jonathan Seabourn" userId="4b6af2dc-3250-4f1c-8710-eab0112c11fe" providerId="ADAL" clId="{8E219987-2BE2-54EB-9ADA-A90F09F45C4D}" dt="2026-02-05T20:47:02.910" v="668" actId="255"/>
        <pc:sldMkLst>
          <pc:docMk/>
          <pc:sldMk cId="1383189736" sldId="259"/>
        </pc:sldMkLst>
        <pc:spChg chg="add mod">
          <ac:chgData name="Jonathan Seabourn" userId="4b6af2dc-3250-4f1c-8710-eab0112c11fe" providerId="ADAL" clId="{8E219987-2BE2-54EB-9ADA-A90F09F45C4D}" dt="2026-02-05T20:47:02.910" v="668" actId="255"/>
          <ac:spMkLst>
            <pc:docMk/>
            <pc:sldMk cId="1383189736" sldId="259"/>
            <ac:spMk id="2" creationId="{56B7E305-2360-3D6D-BA10-A05BF498D37D}"/>
          </ac:spMkLst>
        </pc:spChg>
        <pc:picChg chg="del mod">
          <ac:chgData name="Jonathan Seabourn" userId="4b6af2dc-3250-4f1c-8710-eab0112c11fe" providerId="ADAL" clId="{8E219987-2BE2-54EB-9ADA-A90F09F45C4D}" dt="2026-02-05T20:25:55.281" v="238" actId="478"/>
          <ac:picMkLst>
            <pc:docMk/>
            <pc:sldMk cId="1383189736" sldId="259"/>
            <ac:picMk id="5" creationId="{7120584F-2338-617C-F5FD-47A3C26D6E90}"/>
          </ac:picMkLst>
        </pc:picChg>
      </pc:sldChg>
      <pc:sldChg chg="modSp add mod">
        <pc:chgData name="Jonathan Seabourn" userId="4b6af2dc-3250-4f1c-8710-eab0112c11fe" providerId="ADAL" clId="{8E219987-2BE2-54EB-9ADA-A90F09F45C4D}" dt="2026-02-05T20:22:49.282" v="236" actId="1076"/>
        <pc:sldMkLst>
          <pc:docMk/>
          <pc:sldMk cId="2727271397" sldId="260"/>
        </pc:sldMkLst>
        <pc:spChg chg="mod">
          <ac:chgData name="Jonathan Seabourn" userId="4b6af2dc-3250-4f1c-8710-eab0112c11fe" providerId="ADAL" clId="{8E219987-2BE2-54EB-9ADA-A90F09F45C4D}" dt="2026-02-05T20:09:19.782" v="119" actId="122"/>
          <ac:spMkLst>
            <pc:docMk/>
            <pc:sldMk cId="2727271397" sldId="260"/>
            <ac:spMk id="2" creationId="{B64DEBA4-18BB-0B29-6926-43B382459810}"/>
          </ac:spMkLst>
        </pc:spChg>
        <pc:spChg chg="mod">
          <ac:chgData name="Jonathan Seabourn" userId="4b6af2dc-3250-4f1c-8710-eab0112c11fe" providerId="ADAL" clId="{8E219987-2BE2-54EB-9ADA-A90F09F45C4D}" dt="2026-02-05T20:22:49.282" v="236" actId="1076"/>
          <ac:spMkLst>
            <pc:docMk/>
            <pc:sldMk cId="2727271397" sldId="260"/>
            <ac:spMk id="4" creationId="{B0CF1800-2C23-DD5D-78BA-0C42FA9919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A81E-D400-EC88-329E-5B1AF8E0AF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2D531-A876-4BA9-B878-BBF551522A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CB1693-52FC-D19B-5B05-1C0C7DF23FB9}"/>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FB7C32C-5C06-60EA-4329-68467A159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37F43-364B-818A-BBCF-747D45E5D81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2577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EDDB-00F5-4E3D-765D-EB86368359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1DADC-B85F-EB56-4735-043C11E56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B37E7-E6F8-B7DF-4CAC-68E818631335}"/>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AD6A7AF-7FA4-375C-B2C5-F8D796B67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12D71-C652-AF34-73E4-C381FB68EFD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90837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BBF29D-D9A3-DEB0-B556-63FC35460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F5254-2971-7483-76EF-6D36DCDE2E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11A1D-F25D-6E03-BCDB-23965CA3F85A}"/>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6A1ED511-8168-3337-2FA0-47A2BAB66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7326A-19B6-3DE9-25CE-4ACA9B4D7EDA}"/>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18198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F35B-9004-966F-2D9A-BE3635CF8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E4F1F-3FD8-63CF-7929-9161E5693F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7370C-8704-7883-C71E-4ED93C0BF8CD}"/>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A646A03-9D13-BFF8-ACF7-D33A3A2E2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5DBC0-1D0B-A6B1-F559-9B0FBACDE72D}"/>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42577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C1B8-044C-7E1E-C202-65D3EFC72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3C564-F223-B2F5-B54C-38E036480D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3CF45A-3951-DEFC-224E-CDE1B20D7ED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1A60B89-B714-9E18-6537-6B579E32E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1DE1A-E37F-7ABC-A7C1-7D6A7E4C71EB}"/>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3019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063E-676F-A46C-3C0F-81F1AC591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1AFE9-2594-21FB-1BD3-5ED98C418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A67D8-D899-35CA-53E4-1CA1F7D2D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330D81-3D4F-C45B-F439-A8B78345944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5FF58EED-9825-54FD-995C-B2D07D3C9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61F9B-83DB-E5D2-9628-824658933E7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84751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F065-D3C9-A2BD-B9F6-CBFC9F9AEF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B8F2D3-3CC3-A992-6DC9-9BDA7FE9E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6B48B-54A3-FB38-9096-55D1C2E5FC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9F7721-317E-BAEC-5D0B-C9BBFB556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E97D9-A96F-BD3F-7627-9994678C6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900410-5129-AA38-F73D-ADD138851743}"/>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8" name="Footer Placeholder 7">
            <a:extLst>
              <a:ext uri="{FF2B5EF4-FFF2-40B4-BE49-F238E27FC236}">
                <a16:creationId xmlns:a16="http://schemas.microsoft.com/office/drawing/2014/main" id="{3D129425-AE3D-2846-D1F2-542F35482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7948BE-A315-C425-3584-EAA66B69A152}"/>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16088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A04D-16FA-0204-68E7-EEB98A64F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1FF1C-8825-A230-EDD5-94A53E90F15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4" name="Footer Placeholder 3">
            <a:extLst>
              <a:ext uri="{FF2B5EF4-FFF2-40B4-BE49-F238E27FC236}">
                <a16:creationId xmlns:a16="http://schemas.microsoft.com/office/drawing/2014/main" id="{68E2CAAC-9AA3-9218-E489-298080462F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738BAE-93FA-510E-CB3D-6481EE67E435}"/>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5575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578D8A-04CD-DCF8-772D-48A985473241}"/>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3" name="Footer Placeholder 2">
            <a:extLst>
              <a:ext uri="{FF2B5EF4-FFF2-40B4-BE49-F238E27FC236}">
                <a16:creationId xmlns:a16="http://schemas.microsoft.com/office/drawing/2014/main" id="{BEDE215D-D698-FEFC-EEE5-F570547EC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4DCA9A-1E77-9E14-1A78-D58C6A12960C}"/>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68261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47A5-9648-2B10-6AC0-7FC1D0B0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F9118E-2F56-C706-5ADB-80A4BF67C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C18A8-C3CB-8B02-AE77-F84279497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11203-8240-AF15-3F3F-70D30602E6FF}"/>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259E9CE7-9D2B-DF8F-6C62-F19A78388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B6C63-4E15-8308-9067-5045DC16532E}"/>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30534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0EDE-5044-AB6D-D9FA-3169EA45C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CBB7E-386F-7BB5-CC94-4622B2E94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8C063-FF51-A5D3-BD00-E3E287883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F676A-04C1-B9AB-1A0E-14A9C69F7C8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03B4AA42-1FA8-49E2-0473-401C026B3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1E32A-4D29-8919-0A51-5D03D51A530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62993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82F24A-994A-BF98-AF1C-EC5A72822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2DF9-6B83-C549-D89A-245BFC2F5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FC3C6-C6C9-36ED-58F2-178B38B96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58F5953-3ED4-8C56-A8FA-0288BC52F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DDAE3-3E4B-D98B-CF49-5FE7A6CC0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C3C634-07AC-8942-89FB-D92B211C4716}" type="slidenum">
              <a:rPr lang="en-US" smtClean="0"/>
              <a:t>‹#›</a:t>
            </a:fld>
            <a:endParaRPr lang="en-US"/>
          </a:p>
        </p:txBody>
      </p:sp>
    </p:spTree>
    <p:extLst>
      <p:ext uri="{BB962C8B-B14F-4D97-AF65-F5344CB8AC3E}">
        <p14:creationId xmlns:p14="http://schemas.microsoft.com/office/powerpoint/2010/main" val="309507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ight coming out of words&#10;&#10;AI-generated content may be incorrect.">
            <a:extLst>
              <a:ext uri="{FF2B5EF4-FFF2-40B4-BE49-F238E27FC236}">
                <a16:creationId xmlns:a16="http://schemas.microsoft.com/office/drawing/2014/main" id="{085E3B0F-2754-F7E8-F646-29D470EC71FA}"/>
              </a:ext>
            </a:extLst>
          </p:cNvPr>
          <p:cNvPicPr>
            <a:picLocks noChangeAspect="1"/>
          </p:cNvPicPr>
          <p:nvPr/>
        </p:nvPicPr>
        <p:blipFill>
          <a:blip r:embed="rId2"/>
          <a:srcRect t="8892" b="6838"/>
          <a:stretch>
            <a:fillRect/>
          </a:stretch>
        </p:blipFill>
        <p:spPr>
          <a:xfrm>
            <a:off x="20" y="10"/>
            <a:ext cx="12191980" cy="6857990"/>
          </a:xfrm>
          <a:prstGeom prst="rect">
            <a:avLst/>
          </a:prstGeom>
        </p:spPr>
      </p:pic>
      <p:sp>
        <p:nvSpPr>
          <p:cNvPr id="6" name="Title 5">
            <a:extLst>
              <a:ext uri="{FF2B5EF4-FFF2-40B4-BE49-F238E27FC236}">
                <a16:creationId xmlns:a16="http://schemas.microsoft.com/office/drawing/2014/main" id="{F1B8EC8C-2C7D-7FF7-B32A-E830DD1B9E8E}"/>
              </a:ext>
            </a:extLst>
          </p:cNvPr>
          <p:cNvSpPr>
            <a:spLocks noGrp="1"/>
          </p:cNvSpPr>
          <p:nvPr>
            <p:ph type="title"/>
          </p:nvPr>
        </p:nvSpPr>
        <p:spPr/>
        <p:txBody>
          <a:bodyPr>
            <a:normAutofit/>
          </a:bodyPr>
          <a:lstStyle/>
          <a:p>
            <a:r>
              <a:rPr lang="en-US" sz="6000" b="1" dirty="0">
                <a:solidFill>
                  <a:schemeClr val="bg1"/>
                </a:solidFill>
              </a:rPr>
              <a:t>WEEK 5</a:t>
            </a:r>
          </a:p>
        </p:txBody>
      </p:sp>
    </p:spTree>
    <p:extLst>
      <p:ext uri="{BB962C8B-B14F-4D97-AF65-F5344CB8AC3E}">
        <p14:creationId xmlns:p14="http://schemas.microsoft.com/office/powerpoint/2010/main" val="323143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B0F2D4-AD00-74B7-FF0C-1B7DFAD5CD95}"/>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5B14C69B-5BE1-7DC6-3DC7-A17AF3C0EA59}"/>
              </a:ext>
            </a:extLst>
          </p:cNvPr>
          <p:cNvSpPr>
            <a:spLocks noGrp="1"/>
          </p:cNvSpPr>
          <p:nvPr>
            <p:ph type="title"/>
          </p:nvPr>
        </p:nvSpPr>
        <p:spPr>
          <a:xfrm>
            <a:off x="465657" y="4779081"/>
            <a:ext cx="5630333" cy="1325563"/>
          </a:xfrm>
        </p:spPr>
        <p:txBody>
          <a:bodyPr>
            <a:normAutofit/>
          </a:bodyPr>
          <a:lstStyle/>
          <a:p>
            <a:r>
              <a:rPr lang="en-US" dirty="0"/>
              <a:t>A disciple believes Jesus is the way to God.</a:t>
            </a:r>
          </a:p>
        </p:txBody>
      </p:sp>
      <p:sp>
        <p:nvSpPr>
          <p:cNvPr id="4" name="Title 1">
            <a:extLst>
              <a:ext uri="{FF2B5EF4-FFF2-40B4-BE49-F238E27FC236}">
                <a16:creationId xmlns:a16="http://schemas.microsoft.com/office/drawing/2014/main" id="{D14EA03F-43DF-E316-441D-345615B09D53}"/>
              </a:ext>
            </a:extLst>
          </p:cNvPr>
          <p:cNvSpPr txBox="1">
            <a:spLocks/>
          </p:cNvSpPr>
          <p:nvPr/>
        </p:nvSpPr>
        <p:spPr>
          <a:xfrm>
            <a:off x="618067" y="449792"/>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 Way, the Truth, and the Life</a:t>
            </a:r>
          </a:p>
        </p:txBody>
      </p:sp>
    </p:spTree>
    <p:extLst>
      <p:ext uri="{BB962C8B-B14F-4D97-AF65-F5344CB8AC3E}">
        <p14:creationId xmlns:p14="http://schemas.microsoft.com/office/powerpoint/2010/main" val="1008400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96575C6-2A1E-B02A-EFF4-70BE7F77BF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1DBEB2-AB40-60EE-2764-A4F8086F4BDD}"/>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B64DEBA4-18BB-0B29-6926-43B382459810}"/>
              </a:ext>
            </a:extLst>
          </p:cNvPr>
          <p:cNvSpPr>
            <a:spLocks noGrp="1"/>
          </p:cNvSpPr>
          <p:nvPr>
            <p:ph type="title"/>
          </p:nvPr>
        </p:nvSpPr>
        <p:spPr>
          <a:xfrm>
            <a:off x="465657" y="4779081"/>
            <a:ext cx="4761099" cy="1325563"/>
          </a:xfrm>
        </p:spPr>
        <p:txBody>
          <a:bodyPr>
            <a:noAutofit/>
          </a:bodyPr>
          <a:lstStyle/>
          <a:p>
            <a:pPr algn="ctr"/>
            <a:r>
              <a:rPr lang="en-US" sz="3200" dirty="0"/>
              <a:t>“God said to Moses,</a:t>
            </a:r>
            <a:br>
              <a:rPr lang="en-US" sz="3200" dirty="0"/>
            </a:br>
            <a:r>
              <a:rPr lang="en-US" sz="3200" dirty="0"/>
              <a:t>‘I AM WHO I AM.</a:t>
            </a:r>
            <a:br>
              <a:rPr lang="en-US" sz="3200" dirty="0"/>
            </a:br>
            <a:r>
              <a:rPr lang="en-US" sz="3200" dirty="0"/>
              <a:t>This is what you are to say to the Israelites:</a:t>
            </a:r>
            <a:br>
              <a:rPr lang="en-US" sz="3200" dirty="0"/>
            </a:br>
            <a:r>
              <a:rPr lang="en-US" sz="3200" dirty="0"/>
              <a:t>‘I AM has sent me to you’” </a:t>
            </a:r>
          </a:p>
        </p:txBody>
      </p:sp>
      <p:sp>
        <p:nvSpPr>
          <p:cNvPr id="4" name="Title 1">
            <a:extLst>
              <a:ext uri="{FF2B5EF4-FFF2-40B4-BE49-F238E27FC236}">
                <a16:creationId xmlns:a16="http://schemas.microsoft.com/office/drawing/2014/main" id="{B0CF1800-2C23-DD5D-78BA-0C42FA991951}"/>
              </a:ext>
            </a:extLst>
          </p:cNvPr>
          <p:cNvSpPr txBox="1">
            <a:spLocks/>
          </p:cNvSpPr>
          <p:nvPr/>
        </p:nvSpPr>
        <p:spPr>
          <a:xfrm>
            <a:off x="1442156" y="401197"/>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Exodus 3:14</a:t>
            </a:r>
          </a:p>
        </p:txBody>
      </p:sp>
    </p:spTree>
    <p:extLst>
      <p:ext uri="{BB962C8B-B14F-4D97-AF65-F5344CB8AC3E}">
        <p14:creationId xmlns:p14="http://schemas.microsoft.com/office/powerpoint/2010/main" val="2727271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F21ACE2-D3F8-F914-AA52-F94D7F49F34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5C1FD1-ED12-1E00-E14C-5527F4DD1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29224C-D9BC-E2C7-32CF-44992F849E50}"/>
              </a:ext>
            </a:extLst>
          </p:cNvPr>
          <p:cNvPicPr>
            <a:picLocks noChangeAspect="1"/>
          </p:cNvPicPr>
          <p:nvPr/>
        </p:nvPicPr>
        <p:blipFill>
          <a:blip r:embed="rId2">
            <a:alphaModFix amt="50000"/>
          </a:blip>
          <a:srcRect t="8892" b="6838"/>
          <a:stretch>
            <a:fillRect/>
          </a:stretch>
        </p:blipFill>
        <p:spPr>
          <a:xfrm>
            <a:off x="20" y="1"/>
            <a:ext cx="12191980" cy="6857999"/>
          </a:xfrm>
          <a:prstGeom prst="rect">
            <a:avLst/>
          </a:prstGeom>
        </p:spPr>
      </p:pic>
      <p:sp>
        <p:nvSpPr>
          <p:cNvPr id="3" name="Parallelogram 2">
            <a:extLst>
              <a:ext uri="{FF2B5EF4-FFF2-40B4-BE49-F238E27FC236}">
                <a16:creationId xmlns:a16="http://schemas.microsoft.com/office/drawing/2014/main" id="{690FD8E1-22B1-43AD-FC66-080CC2F7EC20}"/>
              </a:ext>
            </a:extLst>
          </p:cNvPr>
          <p:cNvSpPr/>
          <p:nvPr/>
        </p:nvSpPr>
        <p:spPr>
          <a:xfrm>
            <a:off x="63390" y="34103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D328194-2A33-4481-0632-E452BA961F60}"/>
              </a:ext>
            </a:extLst>
          </p:cNvPr>
          <p:cNvSpPr txBox="1"/>
          <p:nvPr/>
        </p:nvSpPr>
        <p:spPr>
          <a:xfrm>
            <a:off x="1337937" y="731273"/>
            <a:ext cx="5332493" cy="2031325"/>
          </a:xfrm>
          <a:prstGeom prst="rect">
            <a:avLst/>
          </a:prstGeom>
          <a:noFill/>
        </p:spPr>
        <p:txBody>
          <a:bodyPr wrap="square" rtlCol="0">
            <a:spAutoFit/>
          </a:bodyPr>
          <a:lstStyle/>
          <a:p>
            <a:r>
              <a:rPr lang="en-US" b="1" dirty="0">
                <a:solidFill>
                  <a:schemeClr val="bg1"/>
                </a:solidFill>
              </a:rPr>
              <a:t>FALLEN CONDITION FOCUS</a:t>
            </a:r>
          </a:p>
          <a:p>
            <a:r>
              <a:rPr lang="en-US" dirty="0">
                <a:solidFill>
                  <a:schemeClr val="bg1"/>
                </a:solidFill>
              </a:rPr>
              <a:t>Because access to God has been broken, we spend our lives searching for a way back. We rely on methods, morality, and meaning-making to bridge the gap, but none of them can restore what has been lost. We cannot know God or know about God without a mediator.</a:t>
            </a:r>
          </a:p>
        </p:txBody>
      </p:sp>
      <p:sp>
        <p:nvSpPr>
          <p:cNvPr id="7" name="Parallelogram 6">
            <a:extLst>
              <a:ext uri="{FF2B5EF4-FFF2-40B4-BE49-F238E27FC236}">
                <a16:creationId xmlns:a16="http://schemas.microsoft.com/office/drawing/2014/main" id="{17E51EB2-5BC1-E2AB-25FA-379A99F80507}"/>
              </a:ext>
            </a:extLst>
          </p:cNvPr>
          <p:cNvSpPr/>
          <p:nvPr/>
        </p:nvSpPr>
        <p:spPr>
          <a:xfrm>
            <a:off x="4309143" y="359951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17E86B0-79C3-CF7C-9F4D-AE15911BBBE4}"/>
              </a:ext>
            </a:extLst>
          </p:cNvPr>
          <p:cNvSpPr txBox="1"/>
          <p:nvPr/>
        </p:nvSpPr>
        <p:spPr>
          <a:xfrm>
            <a:off x="5671899" y="3622269"/>
            <a:ext cx="5240778" cy="2800767"/>
          </a:xfrm>
          <a:prstGeom prst="rect">
            <a:avLst/>
          </a:prstGeom>
          <a:noFill/>
        </p:spPr>
        <p:txBody>
          <a:bodyPr wrap="square" rtlCol="0">
            <a:spAutoFit/>
          </a:bodyPr>
          <a:lstStyle/>
          <a:p>
            <a:r>
              <a:rPr lang="en-US" sz="1600" b="1" dirty="0">
                <a:solidFill>
                  <a:schemeClr val="bg1"/>
                </a:solidFill>
              </a:rPr>
              <a:t>GOSPEL RESPONSE</a:t>
            </a:r>
          </a:p>
          <a:p>
            <a:r>
              <a:rPr lang="en-US" sz="1600" dirty="0">
                <a:solidFill>
                  <a:schemeClr val="bg1"/>
                </a:solidFill>
              </a:rPr>
              <a:t>God does not leave us to search for a way back to Him. We cannot restore through effort, morality, or understanding what God provides through Jesus Christ. Jesus did not offer a method for reaching God or a set of truths to master. He presented Himself as the way. The access to God that was lost through sin was restored through a mediator God Himself provided. To know Jesus is to know the Father, because Jesus stands between humanity and God as the true and sufficient way back into His presence.</a:t>
            </a:r>
          </a:p>
        </p:txBody>
      </p:sp>
    </p:spTree>
    <p:extLst>
      <p:ext uri="{BB962C8B-B14F-4D97-AF65-F5344CB8AC3E}">
        <p14:creationId xmlns:p14="http://schemas.microsoft.com/office/powerpoint/2010/main" val="2731120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D9F6FF-FE31-3EB0-0986-76C7456F35E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D6692DC-3A97-B2E5-030F-CF6D4A5AF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B7E305-2360-3D6D-BA10-A05BF498D37D}"/>
              </a:ext>
            </a:extLst>
          </p:cNvPr>
          <p:cNvSpPr txBox="1"/>
          <p:nvPr/>
        </p:nvSpPr>
        <p:spPr>
          <a:xfrm>
            <a:off x="507999" y="282221"/>
            <a:ext cx="11367911" cy="6309420"/>
          </a:xfrm>
          <a:prstGeom prst="rect">
            <a:avLst/>
          </a:prstGeom>
          <a:noFill/>
        </p:spPr>
        <p:txBody>
          <a:bodyPr wrap="square" rtlCol="0">
            <a:spAutoFit/>
          </a:bodyPr>
          <a:lstStyle/>
          <a:p>
            <a:pPr algn="ctr"/>
            <a:r>
              <a:rPr lang="en-US" sz="3200" b="1" dirty="0"/>
              <a:t>HOW DO WE RESPOND</a:t>
            </a:r>
          </a:p>
          <a:p>
            <a:endParaRPr lang="en-US" sz="2000" b="1" dirty="0"/>
          </a:p>
          <a:p>
            <a:r>
              <a:rPr lang="en-US" sz="2200" dirty="0"/>
              <a:t>Question 1: Which of Jesus’s words in John 14:1–7 felt most personal or relevant to where you are right now? </a:t>
            </a:r>
            <a:br>
              <a:rPr lang="en-US" sz="2200" dirty="0"/>
            </a:br>
            <a:br>
              <a:rPr lang="en-US" sz="2200" dirty="0"/>
            </a:br>
            <a:r>
              <a:rPr lang="en-US" sz="2200" dirty="0"/>
              <a:t>Question 2: Jesus told His disciples not to let their hearts be troubled, and then immediately called them to trust Him. Where do you notice troubled thoughts or restlessness shaping your decisions right now?</a:t>
            </a:r>
          </a:p>
          <a:p>
            <a:r>
              <a:rPr lang="en-US" sz="2200" dirty="0"/>
              <a:t> </a:t>
            </a:r>
            <a:r>
              <a:rPr lang="en-US" sz="2200" i="1" dirty="0"/>
              <a:t> </a:t>
            </a:r>
            <a:endParaRPr lang="en-US" sz="2200" dirty="0"/>
          </a:p>
          <a:p>
            <a:r>
              <a:rPr lang="en-US" sz="2200" dirty="0"/>
              <a:t>Question 3: Jesus said no one comes to the Father except through Him. Where are you most tempted to look for guidance, security, or meaning apart from Him?</a:t>
            </a:r>
            <a:br>
              <a:rPr lang="en-US" sz="2200" dirty="0"/>
            </a:br>
            <a:endParaRPr lang="en-US" sz="2200" dirty="0"/>
          </a:p>
          <a:p>
            <a:r>
              <a:rPr lang="en-US" sz="2200" dirty="0"/>
              <a:t>Question 4: Jesus linked knowing Him with knowing the Father. What does it look like to know about God without really knowing Him?</a:t>
            </a:r>
            <a:br>
              <a:rPr lang="en-US" sz="2200" dirty="0"/>
            </a:br>
            <a:r>
              <a:rPr lang="en-US" sz="2200" i="1" dirty="0"/>
              <a:t> </a:t>
            </a:r>
            <a:endParaRPr lang="en-US" sz="2200" dirty="0"/>
          </a:p>
          <a:p>
            <a:r>
              <a:rPr lang="en-US" sz="2200" dirty="0"/>
              <a:t>Question 5: If trusting Jesus as the way means releasing the need to manage access to God on your own, what is one small step of trust you could practice this week? How could our group walk with you in that?</a:t>
            </a:r>
          </a:p>
        </p:txBody>
      </p:sp>
    </p:spTree>
    <p:extLst>
      <p:ext uri="{BB962C8B-B14F-4D97-AF65-F5344CB8AC3E}">
        <p14:creationId xmlns:p14="http://schemas.microsoft.com/office/powerpoint/2010/main" val="1383189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TotalTime>
  <Words>393</Words>
  <Application>Microsoft Macintosh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WEEK 5</vt:lpstr>
      <vt:lpstr>A disciple believes Jesus is the way to God.</vt:lpstr>
      <vt:lpstr>“God said to Moses, ‘I AM WHO I AM. This is what you are to say to the Israelites: ‘I AM has sent me to you’”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2026-02-05T16:28:45Z</dcterms:created>
  <dcterms:modified xsi:type="dcterms:W3CDTF">2026-02-05T20:47:04Z</dcterms:modified>
</cp:coreProperties>
</file>