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63CAAA-B836-804A-A9DC-67F993A621F2}" v="7" dt="2026-03-16T21:13:29.306"/>
    <p1510:client id="{951F7A9B-B120-EB4C-B46E-11381D827045}" v="7" dt="2026-03-16T21:03:09.265"/>
    <p1510:client id="{FE6F7D25-D587-DB40-B4BF-B86CC24999ED}" v="6" dt="2026-03-16T20:55:47.0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4"/>
    <p:restoredTop sz="95068"/>
  </p:normalViewPr>
  <p:slideViewPr>
    <p:cSldViewPr snapToGrid="0">
      <p:cViewPr varScale="1">
        <p:scale>
          <a:sx n="109" d="100"/>
          <a:sy n="109" d="100"/>
        </p:scale>
        <p:origin x="208"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Seabourn" userId="4b6af2dc-3250-4f1c-8710-eab0112c11fe" providerId="ADAL" clId="{8E219987-2BE2-54EB-9ADA-A90F09F45C4D}"/>
    <pc:docChg chg="undo custSel addSld delSld modSld">
      <pc:chgData name="Jonathan Seabourn" userId="4b6af2dc-3250-4f1c-8710-eab0112c11fe" providerId="ADAL" clId="{8E219987-2BE2-54EB-9ADA-A90F09F45C4D}" dt="2026-03-16T21:13:55.619" v="372" actId="14100"/>
      <pc:docMkLst>
        <pc:docMk/>
      </pc:docMkLst>
      <pc:sldChg chg="modSp mod">
        <pc:chgData name="Jonathan Seabourn" userId="4b6af2dc-3250-4f1c-8710-eab0112c11fe" providerId="ADAL" clId="{8E219987-2BE2-54EB-9ADA-A90F09F45C4D}" dt="2026-03-16T21:11:46.818" v="352" actId="20577"/>
        <pc:sldMkLst>
          <pc:docMk/>
          <pc:sldMk cId="1221212607" sldId="256"/>
        </pc:sldMkLst>
        <pc:spChg chg="mod">
          <ac:chgData name="Jonathan Seabourn" userId="4b6af2dc-3250-4f1c-8710-eab0112c11fe" providerId="ADAL" clId="{8E219987-2BE2-54EB-9ADA-A90F09F45C4D}" dt="2026-03-16T21:11:43.428" v="348" actId="20577"/>
          <ac:spMkLst>
            <pc:docMk/>
            <pc:sldMk cId="1221212607" sldId="256"/>
            <ac:spMk id="2" creationId="{A4AD26D9-B157-DE56-D3F7-C8842BA4EE6A}"/>
          </ac:spMkLst>
        </pc:spChg>
        <pc:spChg chg="mod">
          <ac:chgData name="Jonathan Seabourn" userId="4b6af2dc-3250-4f1c-8710-eab0112c11fe" providerId="ADAL" clId="{8E219987-2BE2-54EB-9ADA-A90F09F45C4D}" dt="2026-03-16T21:11:46.818" v="352" actId="20577"/>
          <ac:spMkLst>
            <pc:docMk/>
            <pc:sldMk cId="1221212607" sldId="256"/>
            <ac:spMk id="3" creationId="{5F25CE2D-3AF5-E92C-A8AE-13090CADF9C2}"/>
          </ac:spMkLst>
        </pc:spChg>
      </pc:sldChg>
      <pc:sldChg chg="new del">
        <pc:chgData name="Jonathan Seabourn" userId="4b6af2dc-3250-4f1c-8710-eab0112c11fe" providerId="ADAL" clId="{8E219987-2BE2-54EB-9ADA-A90F09F45C4D}" dt="2026-03-16T20:45:05.394" v="50" actId="2696"/>
        <pc:sldMkLst>
          <pc:docMk/>
          <pc:sldMk cId="1048634004" sldId="257"/>
        </pc:sldMkLst>
      </pc:sldChg>
      <pc:sldChg chg="modSp add mod">
        <pc:chgData name="Jonathan Seabourn" userId="4b6af2dc-3250-4f1c-8710-eab0112c11fe" providerId="ADAL" clId="{8E219987-2BE2-54EB-9ADA-A90F09F45C4D}" dt="2026-03-16T20:48:11.726" v="187" actId="1076"/>
        <pc:sldMkLst>
          <pc:docMk/>
          <pc:sldMk cId="1060085805" sldId="257"/>
        </pc:sldMkLst>
        <pc:spChg chg="mod">
          <ac:chgData name="Jonathan Seabourn" userId="4b6af2dc-3250-4f1c-8710-eab0112c11fe" providerId="ADAL" clId="{8E219987-2BE2-54EB-9ADA-A90F09F45C4D}" dt="2026-03-16T20:48:11.726" v="187" actId="1076"/>
          <ac:spMkLst>
            <pc:docMk/>
            <pc:sldMk cId="1060085805" sldId="257"/>
            <ac:spMk id="2" creationId="{6F745982-05F6-5B2C-C807-42D010C120BD}"/>
          </ac:spMkLst>
        </pc:spChg>
        <pc:spChg chg="mod">
          <ac:chgData name="Jonathan Seabourn" userId="4b6af2dc-3250-4f1c-8710-eab0112c11fe" providerId="ADAL" clId="{8E219987-2BE2-54EB-9ADA-A90F09F45C4D}" dt="2026-03-16T20:47:57.486" v="183" actId="1076"/>
          <ac:spMkLst>
            <pc:docMk/>
            <pc:sldMk cId="1060085805" sldId="257"/>
            <ac:spMk id="3" creationId="{F9B7DB9F-0CEF-7800-1867-55D39089F99A}"/>
          </ac:spMkLst>
        </pc:spChg>
      </pc:sldChg>
      <pc:sldChg chg="addSp delSp modSp add mod">
        <pc:chgData name="Jonathan Seabourn" userId="4b6af2dc-3250-4f1c-8710-eab0112c11fe" providerId="ADAL" clId="{8E219987-2BE2-54EB-9ADA-A90F09F45C4D}" dt="2026-03-16T21:12:29.355" v="357" actId="1076"/>
        <pc:sldMkLst>
          <pc:docMk/>
          <pc:sldMk cId="2362674522" sldId="258"/>
        </pc:sldMkLst>
        <pc:spChg chg="del">
          <ac:chgData name="Jonathan Seabourn" userId="4b6af2dc-3250-4f1c-8710-eab0112c11fe" providerId="ADAL" clId="{8E219987-2BE2-54EB-9ADA-A90F09F45C4D}" dt="2026-03-16T20:48:36.595" v="190" actId="478"/>
          <ac:spMkLst>
            <pc:docMk/>
            <pc:sldMk cId="2362674522" sldId="258"/>
            <ac:spMk id="2" creationId="{5F639F20-BEAF-B215-1A8D-DCC444B1F1E9}"/>
          </ac:spMkLst>
        </pc:spChg>
        <pc:spChg chg="mod">
          <ac:chgData name="Jonathan Seabourn" userId="4b6af2dc-3250-4f1c-8710-eab0112c11fe" providerId="ADAL" clId="{8E219987-2BE2-54EB-9ADA-A90F09F45C4D}" dt="2026-03-16T21:12:29.355" v="357" actId="1076"/>
          <ac:spMkLst>
            <pc:docMk/>
            <pc:sldMk cId="2362674522" sldId="258"/>
            <ac:spMk id="3" creationId="{6A71A155-2C0F-8519-D135-EE1DA74CDBD4}"/>
          </ac:spMkLst>
        </pc:spChg>
        <pc:spChg chg="add del mod">
          <ac:chgData name="Jonathan Seabourn" userId="4b6af2dc-3250-4f1c-8710-eab0112c11fe" providerId="ADAL" clId="{8E219987-2BE2-54EB-9ADA-A90F09F45C4D}" dt="2026-03-16T20:49:16.621" v="196" actId="478"/>
          <ac:spMkLst>
            <pc:docMk/>
            <pc:sldMk cId="2362674522" sldId="258"/>
            <ac:spMk id="6" creationId="{F0618462-B317-9129-05A0-93AE07AB8112}"/>
          </ac:spMkLst>
        </pc:spChg>
        <pc:spChg chg="add mod">
          <ac:chgData name="Jonathan Seabourn" userId="4b6af2dc-3250-4f1c-8710-eab0112c11fe" providerId="ADAL" clId="{8E219987-2BE2-54EB-9ADA-A90F09F45C4D}" dt="2026-03-16T21:12:12.660" v="355" actId="255"/>
          <ac:spMkLst>
            <pc:docMk/>
            <pc:sldMk cId="2362674522" sldId="258"/>
            <ac:spMk id="7" creationId="{51C29019-5BE0-73C7-F6A9-E124025C7CB6}"/>
          </ac:spMkLst>
        </pc:spChg>
      </pc:sldChg>
      <pc:sldChg chg="addSp delSp modSp new mod chgLayout">
        <pc:chgData name="Jonathan Seabourn" userId="4b6af2dc-3250-4f1c-8710-eab0112c11fe" providerId="ADAL" clId="{8E219987-2BE2-54EB-9ADA-A90F09F45C4D}" dt="2026-03-16T21:13:55.619" v="372" actId="14100"/>
        <pc:sldMkLst>
          <pc:docMk/>
          <pc:sldMk cId="3479418639" sldId="259"/>
        </pc:sldMkLst>
        <pc:spChg chg="del">
          <ac:chgData name="Jonathan Seabourn" userId="4b6af2dc-3250-4f1c-8710-eab0112c11fe" providerId="ADAL" clId="{8E219987-2BE2-54EB-9ADA-A90F09F45C4D}" dt="2026-03-16T20:51:48.832" v="243" actId="478"/>
          <ac:spMkLst>
            <pc:docMk/>
            <pc:sldMk cId="3479418639" sldId="259"/>
            <ac:spMk id="2" creationId="{5962CEA5-EC9D-B693-E680-FDFB3F5F85C8}"/>
          </ac:spMkLst>
        </pc:spChg>
        <pc:spChg chg="mod ord">
          <ac:chgData name="Jonathan Seabourn" userId="4b6af2dc-3250-4f1c-8710-eab0112c11fe" providerId="ADAL" clId="{8E219987-2BE2-54EB-9ADA-A90F09F45C4D}" dt="2026-03-16T21:13:55.619" v="372" actId="14100"/>
          <ac:spMkLst>
            <pc:docMk/>
            <pc:sldMk cId="3479418639" sldId="259"/>
            <ac:spMk id="3" creationId="{15D9C7C7-2EA5-372E-4BD9-F788344C88AE}"/>
          </ac:spMkLst>
        </pc:spChg>
        <pc:spChg chg="add mod ord">
          <ac:chgData name="Jonathan Seabourn" userId="4b6af2dc-3250-4f1c-8710-eab0112c11fe" providerId="ADAL" clId="{8E219987-2BE2-54EB-9ADA-A90F09F45C4D}" dt="2026-03-16T20:57:15.807" v="318" actId="207"/>
          <ac:spMkLst>
            <pc:docMk/>
            <pc:sldMk cId="3479418639" sldId="259"/>
            <ac:spMk id="4" creationId="{CE06D612-2045-69FC-E5B9-9A794164EFCF}"/>
          </ac:spMkLst>
        </pc:spChg>
        <pc:picChg chg="add del mod">
          <ac:chgData name="Jonathan Seabourn" userId="4b6af2dc-3250-4f1c-8710-eab0112c11fe" providerId="ADAL" clId="{8E219987-2BE2-54EB-9ADA-A90F09F45C4D}" dt="2026-03-16T20:55:28.952" v="307" actId="478"/>
          <ac:picMkLst>
            <pc:docMk/>
            <pc:sldMk cId="3479418639" sldId="259"/>
            <ac:picMk id="6" creationId="{8DFD2558-A867-E87C-6799-514983D8F233}"/>
          </ac:picMkLst>
        </pc:picChg>
        <pc:picChg chg="add mod">
          <ac:chgData name="Jonathan Seabourn" userId="4b6af2dc-3250-4f1c-8710-eab0112c11fe" providerId="ADAL" clId="{8E219987-2BE2-54EB-9ADA-A90F09F45C4D}" dt="2026-03-16T20:56:36.646" v="317" actId="14100"/>
          <ac:picMkLst>
            <pc:docMk/>
            <pc:sldMk cId="3479418639" sldId="259"/>
            <ac:picMk id="8" creationId="{E359DA56-7252-E115-1757-0BEAB9CFE47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54D35-4E65-E84D-9990-51CA478BF5D6}" type="datetimeFigureOut">
              <a:rPr lang="en-US" smtClean="0"/>
              <a:t>3/16/26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7E7BA-FC3D-0642-BACA-7DECD4A07806}" type="slidenum">
              <a:rPr lang="en-US" smtClean="0"/>
              <a:t>‹#›</a:t>
            </a:fld>
            <a:endParaRPr lang="en-US"/>
          </a:p>
        </p:txBody>
      </p:sp>
    </p:spTree>
    <p:extLst>
      <p:ext uri="{BB962C8B-B14F-4D97-AF65-F5344CB8AC3E}">
        <p14:creationId xmlns:p14="http://schemas.microsoft.com/office/powerpoint/2010/main" val="938893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D7E7BA-FC3D-0642-BACA-7DECD4A07806}" type="slidenum">
              <a:rPr lang="en-US" smtClean="0"/>
              <a:t>4</a:t>
            </a:fld>
            <a:endParaRPr lang="en-US"/>
          </a:p>
        </p:txBody>
      </p:sp>
    </p:spTree>
    <p:extLst>
      <p:ext uri="{BB962C8B-B14F-4D97-AF65-F5344CB8AC3E}">
        <p14:creationId xmlns:p14="http://schemas.microsoft.com/office/powerpoint/2010/main" val="3534520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4E36E-B12B-48FC-0584-82675716F8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B4D31F-1B71-BE53-DB8D-62834C63F7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6DFA00-4EF7-16A0-5A7A-3E7A92B67909}"/>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49545AD8-D69A-BFF1-05A0-3E8E3535A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6FCEAB-852C-862A-A899-33171DD97F3F}"/>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3805207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448E6-9767-779A-AF01-058EF55FC4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741995-1FB8-C3BA-46BB-9A3989BD14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070640-0169-1681-AA4C-7AD226DF38C7}"/>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7B2E36B5-C623-5302-097B-5B46FA0725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7E2C4-B714-78B2-7143-59F39B551994}"/>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327151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C32F4B-7300-25E8-B67A-6B732CE3CC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16CAAF-BD30-FE61-AE36-98C3885553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63984-0B57-6D33-90FF-FD36267D54A0}"/>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3A4ADF4D-F1B9-BBE7-C505-E176F1068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2838A2-9FAB-4619-9875-AC1FF991A1FE}"/>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382813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E4E0C-C068-D3B5-0A93-AFE5E7F125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05E06E-BA1B-0A00-F8AB-FDD8A65A1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8A050F-FD6C-CFB5-766B-048C58CF9E3F}"/>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1A2C6B77-A7B3-A863-ACB5-6C41D3E44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528132-819D-9BE8-8E8B-996620F5107F}"/>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195962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DCFA-70DF-D0A5-99EF-2AA1B6E2CE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87C4D1-A376-3F68-4D76-DDCB6AD8B6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282996-B4B3-DB7F-E250-6B915119ECAB}"/>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4A5BBB2E-C19C-31F2-E528-E14C46ACFD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D684DA-A4FF-5967-A7AB-0179398C645F}"/>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99179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61D4B-146E-2FE7-666C-ACE05E2295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2A7A75-8816-12DD-7540-933ED7C981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0A772D-916D-B969-5DFB-A05D6E9B9B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CA2A65-CB4F-7CE8-6ABA-450A46A2B6E0}"/>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6" name="Footer Placeholder 5">
            <a:extLst>
              <a:ext uri="{FF2B5EF4-FFF2-40B4-BE49-F238E27FC236}">
                <a16:creationId xmlns:a16="http://schemas.microsoft.com/office/drawing/2014/main" id="{FF0EB0F5-F130-6430-2AED-22891B0D82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2689AE-785F-79F0-2AD7-FDF6A779C853}"/>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31314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4F7BE-6D6E-94D1-3D34-084BC3A4F5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853D22-E24F-E237-5954-0BA1AE7F16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87561-93C0-5252-78C6-276D19517D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99B64B-6CEB-8503-E6A0-C94DA4A617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78A577-E637-8561-AC8B-78AABF1CEE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B0C673-D4DE-1143-31B9-7169843A7A56}"/>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8" name="Footer Placeholder 7">
            <a:extLst>
              <a:ext uri="{FF2B5EF4-FFF2-40B4-BE49-F238E27FC236}">
                <a16:creationId xmlns:a16="http://schemas.microsoft.com/office/drawing/2014/main" id="{C9AC2E60-8498-E3FC-2D6F-8ABACF1C74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00F65A-2256-29E7-15C5-6C3701A94962}"/>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247906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75B50-C2C7-6385-9AF4-4429C18A29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B16BA3-0A47-6DE8-B630-9CCDDE6C7CCC}"/>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4" name="Footer Placeholder 3">
            <a:extLst>
              <a:ext uri="{FF2B5EF4-FFF2-40B4-BE49-F238E27FC236}">
                <a16:creationId xmlns:a16="http://schemas.microsoft.com/office/drawing/2014/main" id="{A0DF6579-FBE2-25A5-87C8-9B40284443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443750-3AFD-BD34-D9CB-BAA79BD852E9}"/>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108043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1927E3-2B4C-0D6B-9428-1CE65E7139B9}"/>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3" name="Footer Placeholder 2">
            <a:extLst>
              <a:ext uri="{FF2B5EF4-FFF2-40B4-BE49-F238E27FC236}">
                <a16:creationId xmlns:a16="http://schemas.microsoft.com/office/drawing/2014/main" id="{D8906DC6-8811-F033-7A72-A4948497BB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E524B5-2852-4175-342C-8E26ADD6864D}"/>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251763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E5A6F-130B-55DB-DF21-65CB92D289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CA3A49-A067-4598-F354-98FE186FD6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4DEE34-0646-5226-1F97-0A048EC03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70A785-EA74-1651-4934-7BBFCC36FD0F}"/>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6" name="Footer Placeholder 5">
            <a:extLst>
              <a:ext uri="{FF2B5EF4-FFF2-40B4-BE49-F238E27FC236}">
                <a16:creationId xmlns:a16="http://schemas.microsoft.com/office/drawing/2014/main" id="{49ABC2E9-A48D-3E2E-50D3-637ED15B9F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0077D1-9655-D100-251A-AFDDF8F99CE9}"/>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114432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7E17-4200-C045-7251-3C42ED3380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DC6E54-1914-8D52-57C7-3715067349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07C9DD-CB81-C49F-1E35-60DBC0FBE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B706D2-E5F7-BA89-92F4-75F7F1302368}"/>
              </a:ext>
            </a:extLst>
          </p:cNvPr>
          <p:cNvSpPr>
            <a:spLocks noGrp="1"/>
          </p:cNvSpPr>
          <p:nvPr>
            <p:ph type="dt" sz="half" idx="10"/>
          </p:nvPr>
        </p:nvSpPr>
        <p:spPr/>
        <p:txBody>
          <a:bodyPr/>
          <a:lstStyle/>
          <a:p>
            <a:fld id="{7D5BC1B1-2E7F-9041-8582-D1B2C3D635E9}" type="datetimeFigureOut">
              <a:rPr lang="en-US" smtClean="0"/>
              <a:t>3/16/26</a:t>
            </a:fld>
            <a:endParaRPr lang="en-US"/>
          </a:p>
        </p:txBody>
      </p:sp>
      <p:sp>
        <p:nvSpPr>
          <p:cNvPr id="6" name="Footer Placeholder 5">
            <a:extLst>
              <a:ext uri="{FF2B5EF4-FFF2-40B4-BE49-F238E27FC236}">
                <a16:creationId xmlns:a16="http://schemas.microsoft.com/office/drawing/2014/main" id="{D7685D25-221E-873D-193D-8F6BFA2870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1DB63C-CFFF-CCBF-642B-8DE3273BBDFA}"/>
              </a:ext>
            </a:extLst>
          </p:cNvPr>
          <p:cNvSpPr>
            <a:spLocks noGrp="1"/>
          </p:cNvSpPr>
          <p:nvPr>
            <p:ph type="sldNum" sz="quarter" idx="12"/>
          </p:nvPr>
        </p:nvSpPr>
        <p:spPr/>
        <p:txBody>
          <a:bodyPr/>
          <a:lstStyle/>
          <a:p>
            <a:fld id="{E5571BA3-DC4F-6F4A-A541-7603A321E900}" type="slidenum">
              <a:rPr lang="en-US" smtClean="0"/>
              <a:t>‹#›</a:t>
            </a:fld>
            <a:endParaRPr lang="en-US"/>
          </a:p>
        </p:txBody>
      </p:sp>
    </p:spTree>
    <p:extLst>
      <p:ext uri="{BB962C8B-B14F-4D97-AF65-F5344CB8AC3E}">
        <p14:creationId xmlns:p14="http://schemas.microsoft.com/office/powerpoint/2010/main" val="162176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767751-68BB-DD09-62B9-1C092BDA9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511006-5A6D-FEFC-663B-A94F76D1BB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62E1B4-0081-FD7E-42B2-4EB11F1DCA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5BC1B1-2E7F-9041-8582-D1B2C3D635E9}" type="datetimeFigureOut">
              <a:rPr lang="en-US" smtClean="0"/>
              <a:t>3/16/26</a:t>
            </a:fld>
            <a:endParaRPr lang="en-US"/>
          </a:p>
        </p:txBody>
      </p:sp>
      <p:sp>
        <p:nvSpPr>
          <p:cNvPr id="5" name="Footer Placeholder 4">
            <a:extLst>
              <a:ext uri="{FF2B5EF4-FFF2-40B4-BE49-F238E27FC236}">
                <a16:creationId xmlns:a16="http://schemas.microsoft.com/office/drawing/2014/main" id="{0D2BB6DC-D964-B4B2-F75B-83F338DBF9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EFD1B2C-AEDE-B6F3-1854-DD9919D330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5571BA3-DC4F-6F4A-A541-7603A321E900}" type="slidenum">
              <a:rPr lang="en-US" smtClean="0"/>
              <a:t>‹#›</a:t>
            </a:fld>
            <a:endParaRPr lang="en-US"/>
          </a:p>
        </p:txBody>
      </p:sp>
    </p:spTree>
    <p:extLst>
      <p:ext uri="{BB962C8B-B14F-4D97-AF65-F5344CB8AC3E}">
        <p14:creationId xmlns:p14="http://schemas.microsoft.com/office/powerpoint/2010/main" val="1120809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D26D9-B157-DE56-D3F7-C8842BA4EE6A}"/>
              </a:ext>
            </a:extLst>
          </p:cNvPr>
          <p:cNvSpPr>
            <a:spLocks noGrp="1"/>
          </p:cNvSpPr>
          <p:nvPr>
            <p:ph type="ctrTitle"/>
          </p:nvPr>
        </p:nvSpPr>
        <p:spPr>
          <a:xfrm>
            <a:off x="804672" y="5116529"/>
            <a:ext cx="10592174" cy="1000655"/>
          </a:xfrm>
        </p:spPr>
        <p:txBody>
          <a:bodyPr anchor="t">
            <a:normAutofit/>
          </a:bodyPr>
          <a:lstStyle/>
          <a:p>
            <a:pPr algn="l"/>
            <a:r>
              <a:rPr lang="en-US" sz="4000" dirty="0">
                <a:solidFill>
                  <a:schemeClr val="tx2"/>
                </a:solidFill>
              </a:rPr>
              <a:t>WEEK 6</a:t>
            </a:r>
          </a:p>
        </p:txBody>
      </p:sp>
      <p:pic>
        <p:nvPicPr>
          <p:cNvPr id="5" name="Picture 4">
            <a:extLst>
              <a:ext uri="{FF2B5EF4-FFF2-40B4-BE49-F238E27FC236}">
                <a16:creationId xmlns:a16="http://schemas.microsoft.com/office/drawing/2014/main" id="{68E2412A-855C-FEFB-B7DC-09E68E1F2272}"/>
              </a:ext>
            </a:extLst>
          </p:cNvPr>
          <p:cNvPicPr>
            <a:picLocks noChangeAspect="1"/>
          </p:cNvPicPr>
          <p:nvPr/>
        </p:nvPicPr>
        <p:blipFill>
          <a:blip r:embed="rId2"/>
          <a:srcRect l="2281" r="1957"/>
          <a:stretch>
            <a:fillRect/>
          </a:stretch>
        </p:blipFill>
        <p:spPr>
          <a:xfrm>
            <a:off x="-1" y="10"/>
            <a:ext cx="12192001" cy="4201449"/>
          </a:xfrm>
          <a:prstGeom prst="rect">
            <a:avLst/>
          </a:prstGeom>
        </p:spPr>
      </p:pic>
      <p:grpSp>
        <p:nvGrpSpPr>
          <p:cNvPr id="12" name="Group 11">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3" name="Freeform: Shape 12">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ubtitle 2">
            <a:extLst>
              <a:ext uri="{FF2B5EF4-FFF2-40B4-BE49-F238E27FC236}">
                <a16:creationId xmlns:a16="http://schemas.microsoft.com/office/drawing/2014/main" id="{5F25CE2D-3AF5-E92C-A8AE-13090CADF9C2}"/>
              </a:ext>
            </a:extLst>
          </p:cNvPr>
          <p:cNvSpPr>
            <a:spLocks noGrp="1"/>
          </p:cNvSpPr>
          <p:nvPr>
            <p:ph type="subTitle" idx="1"/>
          </p:nvPr>
        </p:nvSpPr>
        <p:spPr>
          <a:xfrm>
            <a:off x="883694" y="5572119"/>
            <a:ext cx="9416898" cy="484374"/>
          </a:xfrm>
        </p:spPr>
        <p:txBody>
          <a:bodyPr anchor="b">
            <a:normAutofit/>
          </a:bodyPr>
          <a:lstStyle/>
          <a:p>
            <a:pPr algn="l"/>
            <a:r>
              <a:rPr lang="en-US" sz="2000" dirty="0">
                <a:solidFill>
                  <a:schemeClr val="tx2"/>
                </a:solidFill>
              </a:rPr>
              <a:t>JESUS IS ENOUGH TO FORM US</a:t>
            </a:r>
          </a:p>
        </p:txBody>
      </p:sp>
    </p:spTree>
    <p:extLst>
      <p:ext uri="{BB962C8B-B14F-4D97-AF65-F5344CB8AC3E}">
        <p14:creationId xmlns:p14="http://schemas.microsoft.com/office/powerpoint/2010/main" val="1221212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FC675D-AB21-EFA5-2CDE-5A6B3898428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B025CA-9095-68B9-73C2-41AA68AF9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745982-05F6-5B2C-C807-42D010C120BD}"/>
              </a:ext>
            </a:extLst>
          </p:cNvPr>
          <p:cNvSpPr>
            <a:spLocks noGrp="1"/>
          </p:cNvSpPr>
          <p:nvPr>
            <p:ph type="ctrTitle"/>
          </p:nvPr>
        </p:nvSpPr>
        <p:spPr>
          <a:xfrm>
            <a:off x="4618479" y="5620000"/>
            <a:ext cx="2951990" cy="569154"/>
          </a:xfrm>
        </p:spPr>
        <p:txBody>
          <a:bodyPr anchor="t">
            <a:normAutofit fontScale="90000"/>
          </a:bodyPr>
          <a:lstStyle/>
          <a:p>
            <a:r>
              <a:rPr lang="en-US" sz="4000" dirty="0">
                <a:solidFill>
                  <a:schemeClr val="tx2"/>
                </a:solidFill>
              </a:rPr>
              <a:t>Colossians 2:6</a:t>
            </a:r>
          </a:p>
        </p:txBody>
      </p:sp>
      <p:pic>
        <p:nvPicPr>
          <p:cNvPr id="5" name="Picture 4">
            <a:extLst>
              <a:ext uri="{FF2B5EF4-FFF2-40B4-BE49-F238E27FC236}">
                <a16:creationId xmlns:a16="http://schemas.microsoft.com/office/drawing/2014/main" id="{FA8D010A-1EEF-7DAE-8A0B-A4D7B0A4DADD}"/>
              </a:ext>
            </a:extLst>
          </p:cNvPr>
          <p:cNvPicPr>
            <a:picLocks noChangeAspect="1"/>
          </p:cNvPicPr>
          <p:nvPr/>
        </p:nvPicPr>
        <p:blipFill>
          <a:blip r:embed="rId2"/>
          <a:srcRect l="2281" r="1957"/>
          <a:stretch>
            <a:fillRect/>
          </a:stretch>
        </p:blipFill>
        <p:spPr>
          <a:xfrm>
            <a:off x="-1" y="10"/>
            <a:ext cx="12192001" cy="4201449"/>
          </a:xfrm>
          <a:prstGeom prst="rect">
            <a:avLst/>
          </a:prstGeom>
        </p:spPr>
      </p:pic>
      <p:grpSp>
        <p:nvGrpSpPr>
          <p:cNvPr id="12" name="Group 11">
            <a:extLst>
              <a:ext uri="{FF2B5EF4-FFF2-40B4-BE49-F238E27FC236}">
                <a16:creationId xmlns:a16="http://schemas.microsoft.com/office/drawing/2014/main" id="{5FF76B63-76EC-7281-2AAF-9BD4A6681D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3" name="Freeform: Shape 12">
              <a:extLst>
                <a:ext uri="{FF2B5EF4-FFF2-40B4-BE49-F238E27FC236}">
                  <a16:creationId xmlns:a16="http://schemas.microsoft.com/office/drawing/2014/main" id="{18E29212-F082-8DA9-7009-B1B73E5031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00E64B56-31F1-9869-BAD3-4CC3411505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5B09F7DF-9197-DFB1-0D16-050C19F35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06F6C7D-A2E4-473C-5FFD-91DB344A7A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ubtitle 2">
            <a:extLst>
              <a:ext uri="{FF2B5EF4-FFF2-40B4-BE49-F238E27FC236}">
                <a16:creationId xmlns:a16="http://schemas.microsoft.com/office/drawing/2014/main" id="{F9B7DB9F-0CEF-7800-1867-55D39089F99A}"/>
              </a:ext>
            </a:extLst>
          </p:cNvPr>
          <p:cNvSpPr>
            <a:spLocks noGrp="1"/>
          </p:cNvSpPr>
          <p:nvPr>
            <p:ph type="subTitle" idx="1"/>
          </p:nvPr>
        </p:nvSpPr>
        <p:spPr>
          <a:xfrm>
            <a:off x="3276643" y="4154787"/>
            <a:ext cx="5635663" cy="1365522"/>
          </a:xfrm>
        </p:spPr>
        <p:txBody>
          <a:bodyPr anchor="b">
            <a:noAutofit/>
          </a:bodyPr>
          <a:lstStyle/>
          <a:p>
            <a:r>
              <a:rPr lang="en-US" sz="3200" dirty="0">
                <a:solidFill>
                  <a:schemeClr val="tx2"/>
                </a:solidFill>
              </a:rPr>
              <a:t>So then, just as you received Christ Jesus as Lord, continue to live your lives in him.”</a:t>
            </a:r>
          </a:p>
        </p:txBody>
      </p:sp>
    </p:spTree>
    <p:extLst>
      <p:ext uri="{BB962C8B-B14F-4D97-AF65-F5344CB8AC3E}">
        <p14:creationId xmlns:p14="http://schemas.microsoft.com/office/powerpoint/2010/main" val="1060085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FECF12-0C1F-4EF6-9037-0ABAD9367D4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78CAAB1-6225-CD16-7DF3-A5FE8E263E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B20C86A-3DB2-D91E-1457-3FE81463863B}"/>
              </a:ext>
            </a:extLst>
          </p:cNvPr>
          <p:cNvPicPr>
            <a:picLocks noChangeAspect="1"/>
          </p:cNvPicPr>
          <p:nvPr/>
        </p:nvPicPr>
        <p:blipFill>
          <a:blip r:embed="rId2"/>
          <a:srcRect l="2281" r="1957"/>
          <a:stretch>
            <a:fillRect/>
          </a:stretch>
        </p:blipFill>
        <p:spPr>
          <a:xfrm>
            <a:off x="-1" y="10"/>
            <a:ext cx="12192001" cy="4201449"/>
          </a:xfrm>
          <a:prstGeom prst="rect">
            <a:avLst/>
          </a:prstGeom>
        </p:spPr>
      </p:pic>
      <p:grpSp>
        <p:nvGrpSpPr>
          <p:cNvPr id="12" name="Group 11">
            <a:extLst>
              <a:ext uri="{FF2B5EF4-FFF2-40B4-BE49-F238E27FC236}">
                <a16:creationId xmlns:a16="http://schemas.microsoft.com/office/drawing/2014/main" id="{1E900E42-2F8A-24AC-4E47-93C69962D9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3" name="Freeform: Shape 12">
              <a:extLst>
                <a:ext uri="{FF2B5EF4-FFF2-40B4-BE49-F238E27FC236}">
                  <a16:creationId xmlns:a16="http://schemas.microsoft.com/office/drawing/2014/main" id="{E8164989-E1E4-D10C-12DA-72DA2C417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7564CC24-9A98-3270-01E1-3FEBC259C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B6756FD-210E-AF72-F755-7C6B861FF9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98480D6-60F0-FA9C-9D02-E9BA4520A7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Subtitle 2">
            <a:extLst>
              <a:ext uri="{FF2B5EF4-FFF2-40B4-BE49-F238E27FC236}">
                <a16:creationId xmlns:a16="http://schemas.microsoft.com/office/drawing/2014/main" id="{6A71A155-2C0F-8519-D135-EE1DA74CDBD4}"/>
              </a:ext>
            </a:extLst>
          </p:cNvPr>
          <p:cNvSpPr>
            <a:spLocks noGrp="1"/>
          </p:cNvSpPr>
          <p:nvPr>
            <p:ph type="subTitle" idx="1"/>
          </p:nvPr>
        </p:nvSpPr>
        <p:spPr>
          <a:xfrm>
            <a:off x="344109" y="3491669"/>
            <a:ext cx="5635663" cy="2587727"/>
          </a:xfrm>
        </p:spPr>
        <p:txBody>
          <a:bodyPr anchor="b">
            <a:noAutofit/>
          </a:bodyPr>
          <a:lstStyle/>
          <a:p>
            <a:r>
              <a:rPr lang="en-US" sz="1800" b="1" dirty="0"/>
              <a:t>Fallen Condition Focus</a:t>
            </a:r>
            <a:r>
              <a:rPr lang="en-US" sz="1800" dirty="0"/>
              <a:t> </a:t>
            </a:r>
          </a:p>
          <a:p>
            <a:pPr algn="just"/>
            <a:r>
              <a:rPr lang="en-US" sz="1800" dirty="0"/>
              <a:t>We believe life and transformation come from what we build, manage, or add. We look for fullness in systems we can control rather than receiving life from a source outside ourselves . </a:t>
            </a:r>
            <a:endParaRPr lang="en-US" sz="1800" dirty="0">
              <a:solidFill>
                <a:schemeClr val="tx2"/>
              </a:solidFill>
            </a:endParaRPr>
          </a:p>
        </p:txBody>
      </p:sp>
      <p:sp>
        <p:nvSpPr>
          <p:cNvPr id="7" name="Subtitle 2">
            <a:extLst>
              <a:ext uri="{FF2B5EF4-FFF2-40B4-BE49-F238E27FC236}">
                <a16:creationId xmlns:a16="http://schemas.microsoft.com/office/drawing/2014/main" id="{51C29019-5BE0-73C7-F6A9-E124025C7CB6}"/>
              </a:ext>
            </a:extLst>
          </p:cNvPr>
          <p:cNvSpPr txBox="1">
            <a:spLocks/>
          </p:cNvSpPr>
          <p:nvPr/>
        </p:nvSpPr>
        <p:spPr>
          <a:xfrm>
            <a:off x="6323881" y="4043040"/>
            <a:ext cx="5635663" cy="2587727"/>
          </a:xfrm>
          <a:prstGeom prst="rect">
            <a:avLst/>
          </a:prstGeom>
        </p:spPr>
        <p:txBody>
          <a:bodyPr vert="horz" lIns="91440" tIns="45720" rIns="91440" bIns="45720" rtlCol="0" anchor="b">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t>Gospel Response</a:t>
            </a:r>
            <a:r>
              <a:rPr lang="en-US" sz="1800" dirty="0"/>
              <a:t> </a:t>
            </a:r>
          </a:p>
          <a:p>
            <a:pPr algn="just"/>
            <a:r>
              <a:rPr lang="en-US" sz="1800" dirty="0"/>
              <a:t>We do not have to manufacture the life we are longing for. In Christ, the life we could never produce has already been secured. We have died with Him, and we have been raised with Him. Our identity is no longer self-constructed but hidden with Christ in God. Because He is our life, transformation does not begin with adding more pressure but with receiving what has already been accomplished. From that secure union, new desires, new patterns, and new fruit begin to grow . </a:t>
            </a:r>
            <a:endParaRPr lang="en-US" sz="1800" dirty="0">
              <a:solidFill>
                <a:schemeClr val="tx2"/>
              </a:solidFill>
            </a:endParaRPr>
          </a:p>
        </p:txBody>
      </p:sp>
    </p:spTree>
    <p:extLst>
      <p:ext uri="{BB962C8B-B14F-4D97-AF65-F5344CB8AC3E}">
        <p14:creationId xmlns:p14="http://schemas.microsoft.com/office/powerpoint/2010/main" val="2362674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59DA56-7252-E115-1757-0BEAB9CFE471}"/>
              </a:ext>
            </a:extLst>
          </p:cNvPr>
          <p:cNvPicPr>
            <a:picLocks noChangeAspect="1"/>
          </p:cNvPicPr>
          <p:nvPr/>
        </p:nvPicPr>
        <p:blipFill>
          <a:blip r:embed="rId3"/>
          <a:stretch>
            <a:fillRect/>
          </a:stretch>
        </p:blipFill>
        <p:spPr>
          <a:xfrm>
            <a:off x="-1" y="-2"/>
            <a:ext cx="36482531" cy="12073181"/>
          </a:xfrm>
          <a:prstGeom prst="rect">
            <a:avLst/>
          </a:prstGeom>
        </p:spPr>
      </p:pic>
      <p:sp>
        <p:nvSpPr>
          <p:cNvPr id="4" name="Title 3">
            <a:extLst>
              <a:ext uri="{FF2B5EF4-FFF2-40B4-BE49-F238E27FC236}">
                <a16:creationId xmlns:a16="http://schemas.microsoft.com/office/drawing/2014/main" id="{CE06D612-2045-69FC-E5B9-9A794164EFCF}"/>
              </a:ext>
            </a:extLst>
          </p:cNvPr>
          <p:cNvSpPr>
            <a:spLocks noGrp="1"/>
          </p:cNvSpPr>
          <p:nvPr>
            <p:ph type="title"/>
          </p:nvPr>
        </p:nvSpPr>
        <p:spPr/>
        <p:txBody>
          <a:bodyPr/>
          <a:lstStyle/>
          <a:p>
            <a:pPr algn="ctr"/>
            <a:r>
              <a:rPr lang="en-US" dirty="0">
                <a:solidFill>
                  <a:schemeClr val="bg1"/>
                </a:solidFill>
              </a:rPr>
              <a:t>HOW DO WE RESPOND?</a:t>
            </a:r>
          </a:p>
        </p:txBody>
      </p:sp>
      <p:sp>
        <p:nvSpPr>
          <p:cNvPr id="3" name="Content Placeholder 2">
            <a:extLst>
              <a:ext uri="{FF2B5EF4-FFF2-40B4-BE49-F238E27FC236}">
                <a16:creationId xmlns:a16="http://schemas.microsoft.com/office/drawing/2014/main" id="{15D9C7C7-2EA5-372E-4BD9-F788344C88AE}"/>
              </a:ext>
            </a:extLst>
          </p:cNvPr>
          <p:cNvSpPr>
            <a:spLocks noGrp="1"/>
          </p:cNvSpPr>
          <p:nvPr>
            <p:ph idx="1"/>
          </p:nvPr>
        </p:nvSpPr>
        <p:spPr>
          <a:xfrm>
            <a:off x="838200" y="1690689"/>
            <a:ext cx="10515600" cy="4897680"/>
          </a:xfrm>
          <a:solidFill>
            <a:srgbClr val="F2F2F2">
              <a:alpha val="55294"/>
            </a:srgbClr>
          </a:solidFill>
        </p:spPr>
        <p:txBody>
          <a:bodyPr>
            <a:noAutofit/>
          </a:bodyPr>
          <a:lstStyle/>
          <a:p>
            <a:pPr marL="0" indent="0">
              <a:buNone/>
            </a:pPr>
            <a:endParaRPr lang="en-US" sz="1600" b="1" dirty="0"/>
          </a:p>
          <a:p>
            <a:pPr marL="0" indent="0">
              <a:buNone/>
            </a:pPr>
            <a:r>
              <a:rPr lang="en-US" sz="1600" b="1" dirty="0"/>
              <a:t>Question 1: As you read Colossians 3:1–4:6, what phrase or idea stands out to you most right now</a:t>
            </a:r>
            <a:r>
              <a:rPr lang="en-US" sz="1600" dirty="0"/>
              <a:t> </a:t>
            </a:r>
            <a:r>
              <a:rPr lang="en-US" sz="1600" b="1" dirty="0"/>
              <a:t>?</a:t>
            </a:r>
            <a:br>
              <a:rPr lang="en-US" sz="1600" b="1" dirty="0"/>
            </a:br>
            <a:br>
              <a:rPr lang="en-US" sz="1600" i="1" dirty="0"/>
            </a:br>
            <a:br>
              <a:rPr lang="en-US" sz="1600" b="1" dirty="0"/>
            </a:br>
            <a:r>
              <a:rPr lang="en-US" sz="1600" b="1" dirty="0"/>
              <a:t>Question 2: In 3:5–11 Paul called believers to put to death certain desires and patterns of speech. Which of these feels most connected to your everyday environment? What might it look like to take that command seriously this week?</a:t>
            </a:r>
            <a:endParaRPr lang="en-US" sz="1600" dirty="0"/>
          </a:p>
          <a:p>
            <a:pPr marL="0" indent="0">
              <a:buNone/>
            </a:pPr>
            <a:r>
              <a:rPr lang="en-US" sz="1600" b="1" dirty="0"/>
              <a:t> </a:t>
            </a:r>
            <a:r>
              <a:rPr lang="en-US" sz="1600" i="1" dirty="0"/>
              <a:t> </a:t>
            </a:r>
            <a:endParaRPr lang="en-US" sz="1600" dirty="0"/>
          </a:p>
          <a:p>
            <a:pPr marL="0" indent="0">
              <a:buNone/>
            </a:pPr>
            <a:r>
              <a:rPr lang="en-US" sz="1600" b="1" dirty="0"/>
              <a:t>Question 3: In 3:12–17 Paul described qualities like compassion, humility, patience, forgiveness, and love. Think about one relationship that feels strained or ordinary. What would it look like for Christ’s character to shape your posture there?</a:t>
            </a:r>
            <a:br>
              <a:rPr lang="en-US" sz="1600" b="1" dirty="0"/>
            </a:br>
            <a:r>
              <a:rPr lang="en-US" sz="1600" i="1" dirty="0"/>
              <a:t> </a:t>
            </a:r>
            <a:endParaRPr lang="en-US" sz="1600" dirty="0"/>
          </a:p>
          <a:p>
            <a:pPr marL="0" indent="0">
              <a:buNone/>
            </a:pPr>
            <a:r>
              <a:rPr lang="en-US" sz="1600" b="1" dirty="0"/>
              <a:t>Question 4:</a:t>
            </a:r>
            <a:r>
              <a:rPr lang="en-US" sz="1600" dirty="0"/>
              <a:t> </a:t>
            </a:r>
            <a:r>
              <a:rPr lang="en-US" sz="1600" b="1" dirty="0"/>
              <a:t>In 3:18–4:1 Paul applied faith directly to marriage, parenting, and work. Where is it easiest for you to treat faith as separate from your responsibilities? What might change if you truly believed Christ defines how you lead, submit, obey, or serve?</a:t>
            </a:r>
            <a:br>
              <a:rPr lang="en-US" sz="1600" b="1" dirty="0"/>
            </a:br>
            <a:r>
              <a:rPr lang="en-US" sz="1600" i="1" dirty="0"/>
              <a:t> </a:t>
            </a:r>
            <a:endParaRPr lang="en-US" sz="1600" dirty="0"/>
          </a:p>
          <a:p>
            <a:pPr marL="0" indent="0">
              <a:buNone/>
            </a:pPr>
            <a:r>
              <a:rPr lang="en-US" sz="1600" b="1" dirty="0"/>
              <a:t>Question 5:</a:t>
            </a:r>
            <a:r>
              <a:rPr lang="en-US" sz="1600" dirty="0"/>
              <a:t> </a:t>
            </a:r>
            <a:r>
              <a:rPr lang="en-US" sz="1600" b="1" dirty="0"/>
              <a:t>In 4:2–6 Paul connected prayer, speech, and witness. As a group, how can we help one another live in a way that makes Christ visible in both our words and our daily rhythms?</a:t>
            </a:r>
            <a:endParaRPr lang="en-US" sz="1600" dirty="0"/>
          </a:p>
        </p:txBody>
      </p:sp>
    </p:spTree>
    <p:extLst>
      <p:ext uri="{BB962C8B-B14F-4D97-AF65-F5344CB8AC3E}">
        <p14:creationId xmlns:p14="http://schemas.microsoft.com/office/powerpoint/2010/main" val="3479418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TotalTime>
  <Words>380</Words>
  <Application>Microsoft Macintosh PowerPoint</Application>
  <PresentationFormat>Widescreen</PresentationFormat>
  <Paragraphs>16</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Aptos</vt:lpstr>
      <vt:lpstr>Aptos Display</vt:lpstr>
      <vt:lpstr>Arial</vt:lpstr>
      <vt:lpstr>Office Theme</vt:lpstr>
      <vt:lpstr>WEEK 6</vt:lpstr>
      <vt:lpstr>Colossians 2:6</vt:lpstr>
      <vt:lpstr>PowerPoint Presentation</vt:lpstr>
      <vt:lpstr>HOW DO WE RESPOND?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Jonathan Seabourn</dc:creator>
  <cp:lastModifiedBy>Jonathan Seabourn</cp:lastModifiedBy>
  <cp:revision>1</cp:revision>
  <dcterms:created xsi:type="dcterms:W3CDTF">2026-03-16T20:38:20Z</dcterms:created>
  <dcterms:modified xsi:type="dcterms:W3CDTF">2026-03-16T21:13:57Z</dcterms:modified>
</cp:coreProperties>
</file>