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56" r:id="rId3"/>
    <p:sldId id="260" r:id="rId4"/>
    <p:sldId id="258" r:id="rId5"/>
    <p:sldId id="259"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F1B3"/>
    <a:srgbClr val="FFF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8273C1B-85B0-2844-8D8C-0D1A7E146286}" v="17" dt="2026-02-05T20:26:06.226"/>
    <p1510:client id="{8B4C7948-14E1-0A43-9EDB-C86171CBA125}" v="21" dt="2026-02-05T17:33:29.015"/>
    <p1510:client id="{D6DBC339-F79D-D74E-93C2-32211CE299E1}" v="7" dt="2026-02-05T20:35:19.74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69"/>
    <p:restoredTop sz="94658"/>
  </p:normalViewPr>
  <p:slideViewPr>
    <p:cSldViewPr snapToGrid="0">
      <p:cViewPr varScale="1">
        <p:scale>
          <a:sx n="109" d="100"/>
          <a:sy n="109" d="100"/>
        </p:scale>
        <p:origin x="208" y="4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microsoft.com/office/2016/11/relationships/changesInfo" Target="changesInfos/changesInfo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nathan Seabourn" userId="4b6af2dc-3250-4f1c-8710-eab0112c11fe" providerId="ADAL" clId="{8E219987-2BE2-54EB-9ADA-A90F09F45C4D}"/>
    <pc:docChg chg="undo custSel addSld modSld sldOrd">
      <pc:chgData name="Jonathan Seabourn" userId="4b6af2dc-3250-4f1c-8710-eab0112c11fe" providerId="ADAL" clId="{8E219987-2BE2-54EB-9ADA-A90F09F45C4D}" dt="2026-02-05T20:35:35.375" v="390" actId="255"/>
      <pc:docMkLst>
        <pc:docMk/>
      </pc:docMkLst>
      <pc:sldChg chg="addSp delSp modSp mod delAnim delDesignElem chgLayout">
        <pc:chgData name="Jonathan Seabourn" userId="4b6af2dc-3250-4f1c-8710-eab0112c11fe" providerId="ADAL" clId="{8E219987-2BE2-54EB-9ADA-A90F09F45C4D}" dt="2026-02-05T20:32:34.237" v="359" actId="20577"/>
        <pc:sldMkLst>
          <pc:docMk/>
          <pc:sldMk cId="1008400366" sldId="256"/>
        </pc:sldMkLst>
        <pc:spChg chg="add mod ord">
          <ac:chgData name="Jonathan Seabourn" userId="4b6af2dc-3250-4f1c-8710-eab0112c11fe" providerId="ADAL" clId="{8E219987-2BE2-54EB-9ADA-A90F09F45C4D}" dt="2026-02-05T20:32:34.237" v="359" actId="20577"/>
          <ac:spMkLst>
            <pc:docMk/>
            <pc:sldMk cId="1008400366" sldId="256"/>
            <ac:spMk id="2" creationId="{5B14C69B-5BE1-7DC6-3DC7-A17AF3C0EA59}"/>
          </ac:spMkLst>
        </pc:spChg>
        <pc:spChg chg="add del mod">
          <ac:chgData name="Jonathan Seabourn" userId="4b6af2dc-3250-4f1c-8710-eab0112c11fe" providerId="ADAL" clId="{8E219987-2BE2-54EB-9ADA-A90F09F45C4D}" dt="2026-02-05T20:04:47.545" v="51" actId="478"/>
          <ac:spMkLst>
            <pc:docMk/>
            <pc:sldMk cId="1008400366" sldId="256"/>
            <ac:spMk id="3" creationId="{E131AFFA-E47E-7C2A-DC69-265FD7BFED8A}"/>
          </ac:spMkLst>
        </pc:spChg>
        <pc:spChg chg="add mod">
          <ac:chgData name="Jonathan Seabourn" userId="4b6af2dc-3250-4f1c-8710-eab0112c11fe" providerId="ADAL" clId="{8E219987-2BE2-54EB-9ADA-A90F09F45C4D}" dt="2026-02-05T20:32:18.505" v="323" actId="20577"/>
          <ac:spMkLst>
            <pc:docMk/>
            <pc:sldMk cId="1008400366" sldId="256"/>
            <ac:spMk id="4" creationId="{D14EA03F-43DF-E316-441D-345615B09D53}"/>
          </ac:spMkLst>
        </pc:spChg>
        <pc:spChg chg="del">
          <ac:chgData name="Jonathan Seabourn" userId="4b6af2dc-3250-4f1c-8710-eab0112c11fe" providerId="ADAL" clId="{8E219987-2BE2-54EB-9ADA-A90F09F45C4D}" dt="2026-02-05T20:03:51.589" v="44" actId="700"/>
          <ac:spMkLst>
            <pc:docMk/>
            <pc:sldMk cId="1008400366" sldId="256"/>
            <ac:spMk id="10" creationId="{71B2258F-86CA-4D4D-8270-BC05FCDEBFB3}"/>
          </ac:spMkLst>
        </pc:spChg>
        <pc:picChg chg="mod">
          <ac:chgData name="Jonathan Seabourn" userId="4b6af2dc-3250-4f1c-8710-eab0112c11fe" providerId="ADAL" clId="{8E219987-2BE2-54EB-9ADA-A90F09F45C4D}" dt="2026-02-05T20:05:38.951" v="75" actId="1076"/>
          <ac:picMkLst>
            <pc:docMk/>
            <pc:sldMk cId="1008400366" sldId="256"/>
            <ac:picMk id="5" creationId="{FDB0F2D4-AD00-74B7-FF0C-1B7DFAD5CD95}"/>
          </ac:picMkLst>
        </pc:picChg>
        <pc:picChg chg="del">
          <ac:chgData name="Jonathan Seabourn" userId="4b6af2dc-3250-4f1c-8710-eab0112c11fe" providerId="ADAL" clId="{8E219987-2BE2-54EB-9ADA-A90F09F45C4D}" dt="2026-02-05T19:58:01.420" v="0" actId="478"/>
          <ac:picMkLst>
            <pc:docMk/>
            <pc:sldMk cId="1008400366" sldId="256"/>
            <ac:picMk id="6" creationId="{22EB6634-2204-A320-55DB-BC1193FB48CC}"/>
          </ac:picMkLst>
        </pc:picChg>
      </pc:sldChg>
      <pc:sldChg chg="addSp delSp modSp new mod ord setBg">
        <pc:chgData name="Jonathan Seabourn" userId="4b6af2dc-3250-4f1c-8710-eab0112c11fe" providerId="ADAL" clId="{8E219987-2BE2-54EB-9ADA-A90F09F45C4D}" dt="2026-02-05T20:32:09.549" v="295" actId="20577"/>
        <pc:sldMkLst>
          <pc:docMk/>
          <pc:sldMk cId="3231437424" sldId="257"/>
        </pc:sldMkLst>
        <pc:spChg chg="del mod ord">
          <ac:chgData name="Jonathan Seabourn" userId="4b6af2dc-3250-4f1c-8710-eab0112c11fe" providerId="ADAL" clId="{8E219987-2BE2-54EB-9ADA-A90F09F45C4D}" dt="2026-02-05T20:01:14.050" v="23" actId="478"/>
          <ac:spMkLst>
            <pc:docMk/>
            <pc:sldMk cId="3231437424" sldId="257"/>
            <ac:spMk id="2" creationId="{2D3CDC8F-A75F-C1A9-EB10-0146B3F08334}"/>
          </ac:spMkLst>
        </pc:spChg>
        <pc:spChg chg="add mod">
          <ac:chgData name="Jonathan Seabourn" userId="4b6af2dc-3250-4f1c-8710-eab0112c11fe" providerId="ADAL" clId="{8E219987-2BE2-54EB-9ADA-A90F09F45C4D}" dt="2026-02-05T20:32:09.549" v="295" actId="20577"/>
          <ac:spMkLst>
            <pc:docMk/>
            <pc:sldMk cId="3231437424" sldId="257"/>
            <ac:spMk id="6" creationId="{F1B8EC8C-2C7D-7FF7-B32A-E830DD1B9E8E}"/>
          </ac:spMkLst>
        </pc:spChg>
        <pc:picChg chg="add mod">
          <ac:chgData name="Jonathan Seabourn" userId="4b6af2dc-3250-4f1c-8710-eab0112c11fe" providerId="ADAL" clId="{8E219987-2BE2-54EB-9ADA-A90F09F45C4D}" dt="2026-02-05T20:00:19.872" v="12" actId="1076"/>
          <ac:picMkLst>
            <pc:docMk/>
            <pc:sldMk cId="3231437424" sldId="257"/>
            <ac:picMk id="4" creationId="{085E3B0F-2754-F7E8-F646-29D470EC71FA}"/>
          </ac:picMkLst>
        </pc:picChg>
      </pc:sldChg>
      <pc:sldChg chg="addSp delSp modSp add mod">
        <pc:chgData name="Jonathan Seabourn" userId="4b6af2dc-3250-4f1c-8710-eab0112c11fe" providerId="ADAL" clId="{8E219987-2BE2-54EB-9ADA-A90F09F45C4D}" dt="2026-02-05T20:33:50.576" v="375" actId="1035"/>
        <pc:sldMkLst>
          <pc:docMk/>
          <pc:sldMk cId="2731120055" sldId="258"/>
        </pc:sldMkLst>
        <pc:spChg chg="add mod">
          <ac:chgData name="Jonathan Seabourn" userId="4b6af2dc-3250-4f1c-8710-eab0112c11fe" providerId="ADAL" clId="{8E219987-2BE2-54EB-9ADA-A90F09F45C4D}" dt="2026-02-05T20:33:23.469" v="364" actId="14100"/>
          <ac:spMkLst>
            <pc:docMk/>
            <pc:sldMk cId="2731120055" sldId="258"/>
            <ac:spMk id="2" creationId="{AD328194-2A33-4481-0632-E452BA961F60}"/>
          </ac:spMkLst>
        </pc:spChg>
        <pc:spChg chg="add mod">
          <ac:chgData name="Jonathan Seabourn" userId="4b6af2dc-3250-4f1c-8710-eab0112c11fe" providerId="ADAL" clId="{8E219987-2BE2-54EB-9ADA-A90F09F45C4D}" dt="2026-02-05T20:20:41.496" v="221" actId="207"/>
          <ac:spMkLst>
            <pc:docMk/>
            <pc:sldMk cId="2731120055" sldId="258"/>
            <ac:spMk id="3" creationId="{690FD8E1-22B1-43AD-FC66-080CC2F7EC20}"/>
          </ac:spMkLst>
        </pc:spChg>
        <pc:spChg chg="add del mod">
          <ac:chgData name="Jonathan Seabourn" userId="4b6af2dc-3250-4f1c-8710-eab0112c11fe" providerId="ADAL" clId="{8E219987-2BE2-54EB-9ADA-A90F09F45C4D}" dt="2026-02-05T20:13:59.998" v="204" actId="478"/>
          <ac:spMkLst>
            <pc:docMk/>
            <pc:sldMk cId="2731120055" sldId="258"/>
            <ac:spMk id="4" creationId="{266C14AD-2096-F3E3-7D3F-272802C18ACE}"/>
          </ac:spMkLst>
        </pc:spChg>
        <pc:spChg chg="add mod">
          <ac:chgData name="Jonathan Seabourn" userId="4b6af2dc-3250-4f1c-8710-eab0112c11fe" providerId="ADAL" clId="{8E219987-2BE2-54EB-9ADA-A90F09F45C4D}" dt="2026-02-05T20:33:50.576" v="375" actId="1035"/>
          <ac:spMkLst>
            <pc:docMk/>
            <pc:sldMk cId="2731120055" sldId="258"/>
            <ac:spMk id="6" creationId="{617E86B0-79C3-CF7C-9F4D-AE15911BBBE4}"/>
          </ac:spMkLst>
        </pc:spChg>
        <pc:spChg chg="add mod">
          <ac:chgData name="Jonathan Seabourn" userId="4b6af2dc-3250-4f1c-8710-eab0112c11fe" providerId="ADAL" clId="{8E219987-2BE2-54EB-9ADA-A90F09F45C4D}" dt="2026-02-05T20:21:53.727" v="234" actId="2085"/>
          <ac:spMkLst>
            <pc:docMk/>
            <pc:sldMk cId="2731120055" sldId="258"/>
            <ac:spMk id="7" creationId="{17E51EB2-5BC1-E2AB-25FA-379A99F80507}"/>
          </ac:spMkLst>
        </pc:spChg>
        <pc:picChg chg="mod">
          <ac:chgData name="Jonathan Seabourn" userId="4b6af2dc-3250-4f1c-8710-eab0112c11fe" providerId="ADAL" clId="{8E219987-2BE2-54EB-9ADA-A90F09F45C4D}" dt="2026-02-05T20:21:13.799" v="228" actId="1076"/>
          <ac:picMkLst>
            <pc:docMk/>
            <pc:sldMk cId="2731120055" sldId="258"/>
            <ac:picMk id="5" creationId="{6929224C-D9BC-E2C7-32CF-44992F849E50}"/>
          </ac:picMkLst>
        </pc:picChg>
      </pc:sldChg>
      <pc:sldChg chg="addSp delSp modSp add mod">
        <pc:chgData name="Jonathan Seabourn" userId="4b6af2dc-3250-4f1c-8710-eab0112c11fe" providerId="ADAL" clId="{8E219987-2BE2-54EB-9ADA-A90F09F45C4D}" dt="2026-02-05T20:35:35.375" v="390" actId="255"/>
        <pc:sldMkLst>
          <pc:docMk/>
          <pc:sldMk cId="1383189736" sldId="259"/>
        </pc:sldMkLst>
        <pc:spChg chg="add mod">
          <ac:chgData name="Jonathan Seabourn" userId="4b6af2dc-3250-4f1c-8710-eab0112c11fe" providerId="ADAL" clId="{8E219987-2BE2-54EB-9ADA-A90F09F45C4D}" dt="2026-02-05T20:35:35.375" v="390" actId="255"/>
          <ac:spMkLst>
            <pc:docMk/>
            <pc:sldMk cId="1383189736" sldId="259"/>
            <ac:spMk id="2" creationId="{56B7E305-2360-3D6D-BA10-A05BF498D37D}"/>
          </ac:spMkLst>
        </pc:spChg>
        <pc:picChg chg="del mod">
          <ac:chgData name="Jonathan Seabourn" userId="4b6af2dc-3250-4f1c-8710-eab0112c11fe" providerId="ADAL" clId="{8E219987-2BE2-54EB-9ADA-A90F09F45C4D}" dt="2026-02-05T20:25:55.281" v="238" actId="478"/>
          <ac:picMkLst>
            <pc:docMk/>
            <pc:sldMk cId="1383189736" sldId="259"/>
            <ac:picMk id="5" creationId="{7120584F-2338-617C-F5FD-47A3C26D6E90}"/>
          </ac:picMkLst>
        </pc:picChg>
      </pc:sldChg>
      <pc:sldChg chg="modSp add mod">
        <pc:chgData name="Jonathan Seabourn" userId="4b6af2dc-3250-4f1c-8710-eab0112c11fe" providerId="ADAL" clId="{8E219987-2BE2-54EB-9ADA-A90F09F45C4D}" dt="2026-02-05T20:22:49.282" v="236" actId="1076"/>
        <pc:sldMkLst>
          <pc:docMk/>
          <pc:sldMk cId="2727271397" sldId="260"/>
        </pc:sldMkLst>
        <pc:spChg chg="mod">
          <ac:chgData name="Jonathan Seabourn" userId="4b6af2dc-3250-4f1c-8710-eab0112c11fe" providerId="ADAL" clId="{8E219987-2BE2-54EB-9ADA-A90F09F45C4D}" dt="2026-02-05T20:09:19.782" v="119" actId="122"/>
          <ac:spMkLst>
            <pc:docMk/>
            <pc:sldMk cId="2727271397" sldId="260"/>
            <ac:spMk id="2" creationId="{B64DEBA4-18BB-0B29-6926-43B382459810}"/>
          </ac:spMkLst>
        </pc:spChg>
        <pc:spChg chg="mod">
          <ac:chgData name="Jonathan Seabourn" userId="4b6af2dc-3250-4f1c-8710-eab0112c11fe" providerId="ADAL" clId="{8E219987-2BE2-54EB-9ADA-A90F09F45C4D}" dt="2026-02-05T20:22:49.282" v="236" actId="1076"/>
          <ac:spMkLst>
            <pc:docMk/>
            <pc:sldMk cId="2727271397" sldId="260"/>
            <ac:spMk id="4" creationId="{B0CF1800-2C23-DD5D-78BA-0C42FA991951}"/>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4A81E-D400-EC88-329E-5B1AF8E0AF6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6A2D531-A876-4BA9-B878-BBF551522A8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3CB1693-52FC-D19B-5B05-1C0C7DF23FB9}"/>
              </a:ext>
            </a:extLst>
          </p:cNvPr>
          <p:cNvSpPr>
            <a:spLocks noGrp="1"/>
          </p:cNvSpPr>
          <p:nvPr>
            <p:ph type="dt" sz="half" idx="10"/>
          </p:nvPr>
        </p:nvSpPr>
        <p:spPr/>
        <p:txBody>
          <a:bodyPr/>
          <a:lstStyle/>
          <a:p>
            <a:fld id="{5C5981DD-8A79-EA4E-9208-D505963F2201}" type="datetimeFigureOut">
              <a:rPr lang="en-US" smtClean="0"/>
              <a:t>2/5/26</a:t>
            </a:fld>
            <a:endParaRPr lang="en-US"/>
          </a:p>
        </p:txBody>
      </p:sp>
      <p:sp>
        <p:nvSpPr>
          <p:cNvPr id="5" name="Footer Placeholder 4">
            <a:extLst>
              <a:ext uri="{FF2B5EF4-FFF2-40B4-BE49-F238E27FC236}">
                <a16:creationId xmlns:a16="http://schemas.microsoft.com/office/drawing/2014/main" id="{3FB7C32C-5C06-60EA-4329-68467A1591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337F43-364B-818A-BBCF-747D45E5D813}"/>
              </a:ext>
            </a:extLst>
          </p:cNvPr>
          <p:cNvSpPr>
            <a:spLocks noGrp="1"/>
          </p:cNvSpPr>
          <p:nvPr>
            <p:ph type="sldNum" sz="quarter" idx="12"/>
          </p:nvPr>
        </p:nvSpPr>
        <p:spPr/>
        <p:txBody>
          <a:bodyPr/>
          <a:lstStyle/>
          <a:p>
            <a:fld id="{FEC3C634-07AC-8942-89FB-D92B211C4716}" type="slidenum">
              <a:rPr lang="en-US" smtClean="0"/>
              <a:t>‹#›</a:t>
            </a:fld>
            <a:endParaRPr lang="en-US"/>
          </a:p>
        </p:txBody>
      </p:sp>
    </p:spTree>
    <p:extLst>
      <p:ext uri="{BB962C8B-B14F-4D97-AF65-F5344CB8AC3E}">
        <p14:creationId xmlns:p14="http://schemas.microsoft.com/office/powerpoint/2010/main" val="2257784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DAEDDB-00F5-4E3D-765D-EB863683599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381DADC-B85F-EB56-4735-043C11E56B7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1B37E7-E6F8-B7DF-4CAC-68E818631335}"/>
              </a:ext>
            </a:extLst>
          </p:cNvPr>
          <p:cNvSpPr>
            <a:spLocks noGrp="1"/>
          </p:cNvSpPr>
          <p:nvPr>
            <p:ph type="dt" sz="half" idx="10"/>
          </p:nvPr>
        </p:nvSpPr>
        <p:spPr/>
        <p:txBody>
          <a:bodyPr/>
          <a:lstStyle/>
          <a:p>
            <a:fld id="{5C5981DD-8A79-EA4E-9208-D505963F2201}" type="datetimeFigureOut">
              <a:rPr lang="en-US" smtClean="0"/>
              <a:t>2/5/26</a:t>
            </a:fld>
            <a:endParaRPr lang="en-US"/>
          </a:p>
        </p:txBody>
      </p:sp>
      <p:sp>
        <p:nvSpPr>
          <p:cNvPr id="5" name="Footer Placeholder 4">
            <a:extLst>
              <a:ext uri="{FF2B5EF4-FFF2-40B4-BE49-F238E27FC236}">
                <a16:creationId xmlns:a16="http://schemas.microsoft.com/office/drawing/2014/main" id="{AAD6A7AF-7FA4-375C-B2C5-F8D796B67F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512D71-C652-AF34-73E4-C381FB68EFD7}"/>
              </a:ext>
            </a:extLst>
          </p:cNvPr>
          <p:cNvSpPr>
            <a:spLocks noGrp="1"/>
          </p:cNvSpPr>
          <p:nvPr>
            <p:ph type="sldNum" sz="quarter" idx="12"/>
          </p:nvPr>
        </p:nvSpPr>
        <p:spPr/>
        <p:txBody>
          <a:bodyPr/>
          <a:lstStyle/>
          <a:p>
            <a:fld id="{FEC3C634-07AC-8942-89FB-D92B211C4716}" type="slidenum">
              <a:rPr lang="en-US" smtClean="0"/>
              <a:t>‹#›</a:t>
            </a:fld>
            <a:endParaRPr lang="en-US"/>
          </a:p>
        </p:txBody>
      </p:sp>
    </p:spTree>
    <p:extLst>
      <p:ext uri="{BB962C8B-B14F-4D97-AF65-F5344CB8AC3E}">
        <p14:creationId xmlns:p14="http://schemas.microsoft.com/office/powerpoint/2010/main" val="9083735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ABBF29D-D9A3-DEB0-B556-63FC3546047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9FF5254-2971-7483-76EF-6D36DCDE2E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111A1D-F25D-6E03-BCDB-23965CA3F85A}"/>
              </a:ext>
            </a:extLst>
          </p:cNvPr>
          <p:cNvSpPr>
            <a:spLocks noGrp="1"/>
          </p:cNvSpPr>
          <p:nvPr>
            <p:ph type="dt" sz="half" idx="10"/>
          </p:nvPr>
        </p:nvSpPr>
        <p:spPr/>
        <p:txBody>
          <a:bodyPr/>
          <a:lstStyle/>
          <a:p>
            <a:fld id="{5C5981DD-8A79-EA4E-9208-D505963F2201}" type="datetimeFigureOut">
              <a:rPr lang="en-US" smtClean="0"/>
              <a:t>2/5/26</a:t>
            </a:fld>
            <a:endParaRPr lang="en-US"/>
          </a:p>
        </p:txBody>
      </p:sp>
      <p:sp>
        <p:nvSpPr>
          <p:cNvPr id="5" name="Footer Placeholder 4">
            <a:extLst>
              <a:ext uri="{FF2B5EF4-FFF2-40B4-BE49-F238E27FC236}">
                <a16:creationId xmlns:a16="http://schemas.microsoft.com/office/drawing/2014/main" id="{6A1ED511-8168-3337-2FA0-47A2BAB662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E7326A-19B6-3DE9-25CE-4ACA9B4D7EDA}"/>
              </a:ext>
            </a:extLst>
          </p:cNvPr>
          <p:cNvSpPr>
            <a:spLocks noGrp="1"/>
          </p:cNvSpPr>
          <p:nvPr>
            <p:ph type="sldNum" sz="quarter" idx="12"/>
          </p:nvPr>
        </p:nvSpPr>
        <p:spPr/>
        <p:txBody>
          <a:bodyPr/>
          <a:lstStyle/>
          <a:p>
            <a:fld id="{FEC3C634-07AC-8942-89FB-D92B211C4716}" type="slidenum">
              <a:rPr lang="en-US" smtClean="0"/>
              <a:t>‹#›</a:t>
            </a:fld>
            <a:endParaRPr lang="en-US"/>
          </a:p>
        </p:txBody>
      </p:sp>
    </p:spTree>
    <p:extLst>
      <p:ext uri="{BB962C8B-B14F-4D97-AF65-F5344CB8AC3E}">
        <p14:creationId xmlns:p14="http://schemas.microsoft.com/office/powerpoint/2010/main" val="11819805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DF35B-9004-966F-2D9A-BE3635CF815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FBE4F1F-3FD8-63CF-7929-9161E5693F6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67370C-8704-7883-C71E-4ED93C0BF8CD}"/>
              </a:ext>
            </a:extLst>
          </p:cNvPr>
          <p:cNvSpPr>
            <a:spLocks noGrp="1"/>
          </p:cNvSpPr>
          <p:nvPr>
            <p:ph type="dt" sz="half" idx="10"/>
          </p:nvPr>
        </p:nvSpPr>
        <p:spPr/>
        <p:txBody>
          <a:bodyPr/>
          <a:lstStyle/>
          <a:p>
            <a:fld id="{5C5981DD-8A79-EA4E-9208-D505963F2201}" type="datetimeFigureOut">
              <a:rPr lang="en-US" smtClean="0"/>
              <a:t>2/5/26</a:t>
            </a:fld>
            <a:endParaRPr lang="en-US"/>
          </a:p>
        </p:txBody>
      </p:sp>
      <p:sp>
        <p:nvSpPr>
          <p:cNvPr id="5" name="Footer Placeholder 4">
            <a:extLst>
              <a:ext uri="{FF2B5EF4-FFF2-40B4-BE49-F238E27FC236}">
                <a16:creationId xmlns:a16="http://schemas.microsoft.com/office/drawing/2014/main" id="{3A646A03-9D13-BFF8-ACF7-D33A3A2E23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D5DBC0-1D0B-A6B1-F559-9B0FBACDE72D}"/>
              </a:ext>
            </a:extLst>
          </p:cNvPr>
          <p:cNvSpPr>
            <a:spLocks noGrp="1"/>
          </p:cNvSpPr>
          <p:nvPr>
            <p:ph type="sldNum" sz="quarter" idx="12"/>
          </p:nvPr>
        </p:nvSpPr>
        <p:spPr/>
        <p:txBody>
          <a:bodyPr/>
          <a:lstStyle/>
          <a:p>
            <a:fld id="{FEC3C634-07AC-8942-89FB-D92B211C4716}" type="slidenum">
              <a:rPr lang="en-US" smtClean="0"/>
              <a:t>‹#›</a:t>
            </a:fld>
            <a:endParaRPr lang="en-US"/>
          </a:p>
        </p:txBody>
      </p:sp>
    </p:spTree>
    <p:extLst>
      <p:ext uri="{BB962C8B-B14F-4D97-AF65-F5344CB8AC3E}">
        <p14:creationId xmlns:p14="http://schemas.microsoft.com/office/powerpoint/2010/main" val="42577450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8C1B8-044C-7E1E-C202-65D3EFC722C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EA3C564-F223-B2F5-B54C-38E036480DD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A3CF45A-3951-DEFC-224E-CDE1B20D7EDB}"/>
              </a:ext>
            </a:extLst>
          </p:cNvPr>
          <p:cNvSpPr>
            <a:spLocks noGrp="1"/>
          </p:cNvSpPr>
          <p:nvPr>
            <p:ph type="dt" sz="half" idx="10"/>
          </p:nvPr>
        </p:nvSpPr>
        <p:spPr/>
        <p:txBody>
          <a:bodyPr/>
          <a:lstStyle/>
          <a:p>
            <a:fld id="{5C5981DD-8A79-EA4E-9208-D505963F2201}" type="datetimeFigureOut">
              <a:rPr lang="en-US" smtClean="0"/>
              <a:t>2/5/26</a:t>
            </a:fld>
            <a:endParaRPr lang="en-US"/>
          </a:p>
        </p:txBody>
      </p:sp>
      <p:sp>
        <p:nvSpPr>
          <p:cNvPr id="5" name="Footer Placeholder 4">
            <a:extLst>
              <a:ext uri="{FF2B5EF4-FFF2-40B4-BE49-F238E27FC236}">
                <a16:creationId xmlns:a16="http://schemas.microsoft.com/office/drawing/2014/main" id="{A1A60B89-B714-9E18-6537-6B579E32EC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11DE1A-E37F-7ABC-A7C1-7D6A7E4C71EB}"/>
              </a:ext>
            </a:extLst>
          </p:cNvPr>
          <p:cNvSpPr>
            <a:spLocks noGrp="1"/>
          </p:cNvSpPr>
          <p:nvPr>
            <p:ph type="sldNum" sz="quarter" idx="12"/>
          </p:nvPr>
        </p:nvSpPr>
        <p:spPr/>
        <p:txBody>
          <a:bodyPr/>
          <a:lstStyle/>
          <a:p>
            <a:fld id="{FEC3C634-07AC-8942-89FB-D92B211C4716}" type="slidenum">
              <a:rPr lang="en-US" smtClean="0"/>
              <a:t>‹#›</a:t>
            </a:fld>
            <a:endParaRPr lang="en-US"/>
          </a:p>
        </p:txBody>
      </p:sp>
    </p:spTree>
    <p:extLst>
      <p:ext uri="{BB962C8B-B14F-4D97-AF65-F5344CB8AC3E}">
        <p14:creationId xmlns:p14="http://schemas.microsoft.com/office/powerpoint/2010/main" val="33019261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7A063E-676F-A46C-3C0F-81F1AC591DD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971AFE9-2594-21FB-1BD3-5ED98C41867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10A67D8-D899-35CA-53E4-1CA1F7D2D29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9330D81-3D4F-C45B-F439-A8B783459444}"/>
              </a:ext>
            </a:extLst>
          </p:cNvPr>
          <p:cNvSpPr>
            <a:spLocks noGrp="1"/>
          </p:cNvSpPr>
          <p:nvPr>
            <p:ph type="dt" sz="half" idx="10"/>
          </p:nvPr>
        </p:nvSpPr>
        <p:spPr/>
        <p:txBody>
          <a:bodyPr/>
          <a:lstStyle/>
          <a:p>
            <a:fld id="{5C5981DD-8A79-EA4E-9208-D505963F2201}" type="datetimeFigureOut">
              <a:rPr lang="en-US" smtClean="0"/>
              <a:t>2/5/26</a:t>
            </a:fld>
            <a:endParaRPr lang="en-US"/>
          </a:p>
        </p:txBody>
      </p:sp>
      <p:sp>
        <p:nvSpPr>
          <p:cNvPr id="6" name="Footer Placeholder 5">
            <a:extLst>
              <a:ext uri="{FF2B5EF4-FFF2-40B4-BE49-F238E27FC236}">
                <a16:creationId xmlns:a16="http://schemas.microsoft.com/office/drawing/2014/main" id="{5FF58EED-9825-54FD-995C-B2D07D3C949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1C61F9B-83DB-E5D2-9628-824658933E73}"/>
              </a:ext>
            </a:extLst>
          </p:cNvPr>
          <p:cNvSpPr>
            <a:spLocks noGrp="1"/>
          </p:cNvSpPr>
          <p:nvPr>
            <p:ph type="sldNum" sz="quarter" idx="12"/>
          </p:nvPr>
        </p:nvSpPr>
        <p:spPr/>
        <p:txBody>
          <a:bodyPr/>
          <a:lstStyle/>
          <a:p>
            <a:fld id="{FEC3C634-07AC-8942-89FB-D92B211C4716}" type="slidenum">
              <a:rPr lang="en-US" smtClean="0"/>
              <a:t>‹#›</a:t>
            </a:fld>
            <a:endParaRPr lang="en-US"/>
          </a:p>
        </p:txBody>
      </p:sp>
    </p:spTree>
    <p:extLst>
      <p:ext uri="{BB962C8B-B14F-4D97-AF65-F5344CB8AC3E}">
        <p14:creationId xmlns:p14="http://schemas.microsoft.com/office/powerpoint/2010/main" val="38475111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0F065-D3C9-A2BD-B9F6-CBFC9F9AEFA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2B8F2D3-3CC3-A992-6DC9-9BDA7FE9E9D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DB6B48B-54A3-FB38-9096-55D1C2E5FC9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A9F7721-317E-BAEC-5D0B-C9BBFB556DF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5AE97D9-A96F-BD3F-7627-9994678C63B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A900410-5129-AA38-F73D-ADD138851743}"/>
              </a:ext>
            </a:extLst>
          </p:cNvPr>
          <p:cNvSpPr>
            <a:spLocks noGrp="1"/>
          </p:cNvSpPr>
          <p:nvPr>
            <p:ph type="dt" sz="half" idx="10"/>
          </p:nvPr>
        </p:nvSpPr>
        <p:spPr/>
        <p:txBody>
          <a:bodyPr/>
          <a:lstStyle/>
          <a:p>
            <a:fld id="{5C5981DD-8A79-EA4E-9208-D505963F2201}" type="datetimeFigureOut">
              <a:rPr lang="en-US" smtClean="0"/>
              <a:t>2/5/26</a:t>
            </a:fld>
            <a:endParaRPr lang="en-US"/>
          </a:p>
        </p:txBody>
      </p:sp>
      <p:sp>
        <p:nvSpPr>
          <p:cNvPr id="8" name="Footer Placeholder 7">
            <a:extLst>
              <a:ext uri="{FF2B5EF4-FFF2-40B4-BE49-F238E27FC236}">
                <a16:creationId xmlns:a16="http://schemas.microsoft.com/office/drawing/2014/main" id="{3D129425-AE3D-2846-D1F2-542F3548289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B7948BE-A315-C425-3584-EAA66B69A152}"/>
              </a:ext>
            </a:extLst>
          </p:cNvPr>
          <p:cNvSpPr>
            <a:spLocks noGrp="1"/>
          </p:cNvSpPr>
          <p:nvPr>
            <p:ph type="sldNum" sz="quarter" idx="12"/>
          </p:nvPr>
        </p:nvSpPr>
        <p:spPr/>
        <p:txBody>
          <a:bodyPr/>
          <a:lstStyle/>
          <a:p>
            <a:fld id="{FEC3C634-07AC-8942-89FB-D92B211C4716}" type="slidenum">
              <a:rPr lang="en-US" smtClean="0"/>
              <a:t>‹#›</a:t>
            </a:fld>
            <a:endParaRPr lang="en-US"/>
          </a:p>
        </p:txBody>
      </p:sp>
    </p:spTree>
    <p:extLst>
      <p:ext uri="{BB962C8B-B14F-4D97-AF65-F5344CB8AC3E}">
        <p14:creationId xmlns:p14="http://schemas.microsoft.com/office/powerpoint/2010/main" val="31608814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16A04D-16FA-0204-68E7-EEB98A64FCE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D91FF1C-8825-A230-EDD5-94A53E90F15B}"/>
              </a:ext>
            </a:extLst>
          </p:cNvPr>
          <p:cNvSpPr>
            <a:spLocks noGrp="1"/>
          </p:cNvSpPr>
          <p:nvPr>
            <p:ph type="dt" sz="half" idx="10"/>
          </p:nvPr>
        </p:nvSpPr>
        <p:spPr/>
        <p:txBody>
          <a:bodyPr/>
          <a:lstStyle/>
          <a:p>
            <a:fld id="{5C5981DD-8A79-EA4E-9208-D505963F2201}" type="datetimeFigureOut">
              <a:rPr lang="en-US" smtClean="0"/>
              <a:t>2/5/26</a:t>
            </a:fld>
            <a:endParaRPr lang="en-US"/>
          </a:p>
        </p:txBody>
      </p:sp>
      <p:sp>
        <p:nvSpPr>
          <p:cNvPr id="4" name="Footer Placeholder 3">
            <a:extLst>
              <a:ext uri="{FF2B5EF4-FFF2-40B4-BE49-F238E27FC236}">
                <a16:creationId xmlns:a16="http://schemas.microsoft.com/office/drawing/2014/main" id="{68E2CAAC-9AA3-9218-E489-298080462F4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C738BAE-93FA-510E-CB3D-6481EE67E435}"/>
              </a:ext>
            </a:extLst>
          </p:cNvPr>
          <p:cNvSpPr>
            <a:spLocks noGrp="1"/>
          </p:cNvSpPr>
          <p:nvPr>
            <p:ph type="sldNum" sz="quarter" idx="12"/>
          </p:nvPr>
        </p:nvSpPr>
        <p:spPr/>
        <p:txBody>
          <a:bodyPr/>
          <a:lstStyle/>
          <a:p>
            <a:fld id="{FEC3C634-07AC-8942-89FB-D92B211C4716}" type="slidenum">
              <a:rPr lang="en-US" smtClean="0"/>
              <a:t>‹#›</a:t>
            </a:fld>
            <a:endParaRPr lang="en-US"/>
          </a:p>
        </p:txBody>
      </p:sp>
    </p:spTree>
    <p:extLst>
      <p:ext uri="{BB962C8B-B14F-4D97-AF65-F5344CB8AC3E}">
        <p14:creationId xmlns:p14="http://schemas.microsoft.com/office/powerpoint/2010/main" val="25575608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4578D8A-04CD-DCF8-772D-48A985473241}"/>
              </a:ext>
            </a:extLst>
          </p:cNvPr>
          <p:cNvSpPr>
            <a:spLocks noGrp="1"/>
          </p:cNvSpPr>
          <p:nvPr>
            <p:ph type="dt" sz="half" idx="10"/>
          </p:nvPr>
        </p:nvSpPr>
        <p:spPr/>
        <p:txBody>
          <a:bodyPr/>
          <a:lstStyle/>
          <a:p>
            <a:fld id="{5C5981DD-8A79-EA4E-9208-D505963F2201}" type="datetimeFigureOut">
              <a:rPr lang="en-US" smtClean="0"/>
              <a:t>2/5/26</a:t>
            </a:fld>
            <a:endParaRPr lang="en-US"/>
          </a:p>
        </p:txBody>
      </p:sp>
      <p:sp>
        <p:nvSpPr>
          <p:cNvPr id="3" name="Footer Placeholder 2">
            <a:extLst>
              <a:ext uri="{FF2B5EF4-FFF2-40B4-BE49-F238E27FC236}">
                <a16:creationId xmlns:a16="http://schemas.microsoft.com/office/drawing/2014/main" id="{BEDE215D-D698-FEFC-EEE5-F570547ECC1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A4DCA9A-1E77-9E14-1A78-D58C6A12960C}"/>
              </a:ext>
            </a:extLst>
          </p:cNvPr>
          <p:cNvSpPr>
            <a:spLocks noGrp="1"/>
          </p:cNvSpPr>
          <p:nvPr>
            <p:ph type="sldNum" sz="quarter" idx="12"/>
          </p:nvPr>
        </p:nvSpPr>
        <p:spPr/>
        <p:txBody>
          <a:bodyPr/>
          <a:lstStyle/>
          <a:p>
            <a:fld id="{FEC3C634-07AC-8942-89FB-D92B211C4716}" type="slidenum">
              <a:rPr lang="en-US" smtClean="0"/>
              <a:t>‹#›</a:t>
            </a:fld>
            <a:endParaRPr lang="en-US"/>
          </a:p>
        </p:txBody>
      </p:sp>
    </p:spTree>
    <p:extLst>
      <p:ext uri="{BB962C8B-B14F-4D97-AF65-F5344CB8AC3E}">
        <p14:creationId xmlns:p14="http://schemas.microsoft.com/office/powerpoint/2010/main" val="26826173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4D47A5-9648-2B10-6AC0-7FC1D0B0DC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3F9118E-2F56-C706-5ADB-80A4BF67C87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73C18A8-C3CB-8B02-AE77-F84279497F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C111203-8240-AF15-3F3F-70D30602E6FF}"/>
              </a:ext>
            </a:extLst>
          </p:cNvPr>
          <p:cNvSpPr>
            <a:spLocks noGrp="1"/>
          </p:cNvSpPr>
          <p:nvPr>
            <p:ph type="dt" sz="half" idx="10"/>
          </p:nvPr>
        </p:nvSpPr>
        <p:spPr/>
        <p:txBody>
          <a:bodyPr/>
          <a:lstStyle/>
          <a:p>
            <a:fld id="{5C5981DD-8A79-EA4E-9208-D505963F2201}" type="datetimeFigureOut">
              <a:rPr lang="en-US" smtClean="0"/>
              <a:t>2/5/26</a:t>
            </a:fld>
            <a:endParaRPr lang="en-US"/>
          </a:p>
        </p:txBody>
      </p:sp>
      <p:sp>
        <p:nvSpPr>
          <p:cNvPr id="6" name="Footer Placeholder 5">
            <a:extLst>
              <a:ext uri="{FF2B5EF4-FFF2-40B4-BE49-F238E27FC236}">
                <a16:creationId xmlns:a16="http://schemas.microsoft.com/office/drawing/2014/main" id="{259E9CE7-9D2B-DF8F-6C62-F19A78388D8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48B6C63-4E15-8308-9067-5045DC16532E}"/>
              </a:ext>
            </a:extLst>
          </p:cNvPr>
          <p:cNvSpPr>
            <a:spLocks noGrp="1"/>
          </p:cNvSpPr>
          <p:nvPr>
            <p:ph type="sldNum" sz="quarter" idx="12"/>
          </p:nvPr>
        </p:nvSpPr>
        <p:spPr/>
        <p:txBody>
          <a:bodyPr/>
          <a:lstStyle/>
          <a:p>
            <a:fld id="{FEC3C634-07AC-8942-89FB-D92B211C4716}" type="slidenum">
              <a:rPr lang="en-US" smtClean="0"/>
              <a:t>‹#›</a:t>
            </a:fld>
            <a:endParaRPr lang="en-US"/>
          </a:p>
        </p:txBody>
      </p:sp>
    </p:spTree>
    <p:extLst>
      <p:ext uri="{BB962C8B-B14F-4D97-AF65-F5344CB8AC3E}">
        <p14:creationId xmlns:p14="http://schemas.microsoft.com/office/powerpoint/2010/main" val="13053401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10EDE-5044-AB6D-D9FA-3169EA45C37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56CBB7E-386F-7BB5-CC94-4622B2E94E4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6B8C063-FF51-A5D3-BD00-E3E2878831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0DF676A-04C1-B9AB-1A0E-14A9C69F7C84}"/>
              </a:ext>
            </a:extLst>
          </p:cNvPr>
          <p:cNvSpPr>
            <a:spLocks noGrp="1"/>
          </p:cNvSpPr>
          <p:nvPr>
            <p:ph type="dt" sz="half" idx="10"/>
          </p:nvPr>
        </p:nvSpPr>
        <p:spPr/>
        <p:txBody>
          <a:bodyPr/>
          <a:lstStyle/>
          <a:p>
            <a:fld id="{5C5981DD-8A79-EA4E-9208-D505963F2201}" type="datetimeFigureOut">
              <a:rPr lang="en-US" smtClean="0"/>
              <a:t>2/5/26</a:t>
            </a:fld>
            <a:endParaRPr lang="en-US"/>
          </a:p>
        </p:txBody>
      </p:sp>
      <p:sp>
        <p:nvSpPr>
          <p:cNvPr id="6" name="Footer Placeholder 5">
            <a:extLst>
              <a:ext uri="{FF2B5EF4-FFF2-40B4-BE49-F238E27FC236}">
                <a16:creationId xmlns:a16="http://schemas.microsoft.com/office/drawing/2014/main" id="{03B4AA42-1FA8-49E2-0473-401C026B352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A1E32A-4D29-8919-0A51-5D03D51A5307}"/>
              </a:ext>
            </a:extLst>
          </p:cNvPr>
          <p:cNvSpPr>
            <a:spLocks noGrp="1"/>
          </p:cNvSpPr>
          <p:nvPr>
            <p:ph type="sldNum" sz="quarter" idx="12"/>
          </p:nvPr>
        </p:nvSpPr>
        <p:spPr/>
        <p:txBody>
          <a:bodyPr/>
          <a:lstStyle/>
          <a:p>
            <a:fld id="{FEC3C634-07AC-8942-89FB-D92B211C4716}" type="slidenum">
              <a:rPr lang="en-US" smtClean="0"/>
              <a:t>‹#›</a:t>
            </a:fld>
            <a:endParaRPr lang="en-US"/>
          </a:p>
        </p:txBody>
      </p:sp>
    </p:spTree>
    <p:extLst>
      <p:ext uri="{BB962C8B-B14F-4D97-AF65-F5344CB8AC3E}">
        <p14:creationId xmlns:p14="http://schemas.microsoft.com/office/powerpoint/2010/main" val="36299363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482F24A-994A-BF98-AF1C-EC5A72822FB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A632DF9-6B83-C549-D89A-245BFC2F5B1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CFC3C6-C6C9-36ED-58F2-178B38B9653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C5981DD-8A79-EA4E-9208-D505963F2201}" type="datetimeFigureOut">
              <a:rPr lang="en-US" smtClean="0"/>
              <a:t>2/5/26</a:t>
            </a:fld>
            <a:endParaRPr lang="en-US"/>
          </a:p>
        </p:txBody>
      </p:sp>
      <p:sp>
        <p:nvSpPr>
          <p:cNvPr id="5" name="Footer Placeholder 4">
            <a:extLst>
              <a:ext uri="{FF2B5EF4-FFF2-40B4-BE49-F238E27FC236}">
                <a16:creationId xmlns:a16="http://schemas.microsoft.com/office/drawing/2014/main" id="{A58F5953-3ED4-8C56-A8FA-0288BC52F04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5B2DDAE3-3E4B-D98B-CF49-5FE7A6CC0B2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EC3C634-07AC-8942-89FB-D92B211C4716}" type="slidenum">
              <a:rPr lang="en-US" smtClean="0"/>
              <a:t>‹#›</a:t>
            </a:fld>
            <a:endParaRPr lang="en-US"/>
          </a:p>
        </p:txBody>
      </p:sp>
    </p:spTree>
    <p:extLst>
      <p:ext uri="{BB962C8B-B14F-4D97-AF65-F5344CB8AC3E}">
        <p14:creationId xmlns:p14="http://schemas.microsoft.com/office/powerpoint/2010/main" val="30950762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light coming out of words&#10;&#10;AI-generated content may be incorrect.">
            <a:extLst>
              <a:ext uri="{FF2B5EF4-FFF2-40B4-BE49-F238E27FC236}">
                <a16:creationId xmlns:a16="http://schemas.microsoft.com/office/drawing/2014/main" id="{085E3B0F-2754-F7E8-F646-29D470EC71FA}"/>
              </a:ext>
            </a:extLst>
          </p:cNvPr>
          <p:cNvPicPr>
            <a:picLocks noChangeAspect="1"/>
          </p:cNvPicPr>
          <p:nvPr/>
        </p:nvPicPr>
        <p:blipFill>
          <a:blip r:embed="rId2"/>
          <a:srcRect t="8892" b="6838"/>
          <a:stretch>
            <a:fillRect/>
          </a:stretch>
        </p:blipFill>
        <p:spPr>
          <a:xfrm>
            <a:off x="20" y="10"/>
            <a:ext cx="12191980" cy="6857990"/>
          </a:xfrm>
          <a:prstGeom prst="rect">
            <a:avLst/>
          </a:prstGeom>
        </p:spPr>
      </p:pic>
      <p:sp>
        <p:nvSpPr>
          <p:cNvPr id="6" name="Title 5">
            <a:extLst>
              <a:ext uri="{FF2B5EF4-FFF2-40B4-BE49-F238E27FC236}">
                <a16:creationId xmlns:a16="http://schemas.microsoft.com/office/drawing/2014/main" id="{F1B8EC8C-2C7D-7FF7-B32A-E830DD1B9E8E}"/>
              </a:ext>
            </a:extLst>
          </p:cNvPr>
          <p:cNvSpPr>
            <a:spLocks noGrp="1"/>
          </p:cNvSpPr>
          <p:nvPr>
            <p:ph type="title"/>
          </p:nvPr>
        </p:nvSpPr>
        <p:spPr/>
        <p:txBody>
          <a:bodyPr>
            <a:normAutofit/>
          </a:bodyPr>
          <a:lstStyle/>
          <a:p>
            <a:r>
              <a:rPr lang="en-US" sz="6000" b="1" dirty="0">
                <a:solidFill>
                  <a:schemeClr val="bg1"/>
                </a:solidFill>
              </a:rPr>
              <a:t>WEEK 2</a:t>
            </a:r>
          </a:p>
        </p:txBody>
      </p:sp>
    </p:spTree>
    <p:extLst>
      <p:ext uri="{BB962C8B-B14F-4D97-AF65-F5344CB8AC3E}">
        <p14:creationId xmlns:p14="http://schemas.microsoft.com/office/powerpoint/2010/main" val="32314374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DB0F2D4-AD00-74B7-FF0C-1B7DFAD5CD95}"/>
              </a:ext>
            </a:extLst>
          </p:cNvPr>
          <p:cNvPicPr>
            <a:picLocks noChangeAspect="1"/>
          </p:cNvPicPr>
          <p:nvPr/>
        </p:nvPicPr>
        <p:blipFill>
          <a:blip r:embed="rId2">
            <a:alphaModFix amt="50000"/>
          </a:blip>
          <a:srcRect t="8892" b="6838"/>
          <a:stretch>
            <a:fillRect/>
          </a:stretch>
        </p:blipFill>
        <p:spPr>
          <a:xfrm>
            <a:off x="0" y="1"/>
            <a:ext cx="12191980" cy="6857999"/>
          </a:xfrm>
          <a:prstGeom prst="rect">
            <a:avLst/>
          </a:prstGeom>
        </p:spPr>
      </p:pic>
      <p:sp>
        <p:nvSpPr>
          <p:cNvPr id="2" name="Title 1">
            <a:extLst>
              <a:ext uri="{FF2B5EF4-FFF2-40B4-BE49-F238E27FC236}">
                <a16:creationId xmlns:a16="http://schemas.microsoft.com/office/drawing/2014/main" id="{5B14C69B-5BE1-7DC6-3DC7-A17AF3C0EA59}"/>
              </a:ext>
            </a:extLst>
          </p:cNvPr>
          <p:cNvSpPr>
            <a:spLocks noGrp="1"/>
          </p:cNvSpPr>
          <p:nvPr>
            <p:ph type="title"/>
          </p:nvPr>
        </p:nvSpPr>
        <p:spPr>
          <a:xfrm>
            <a:off x="465657" y="4779081"/>
            <a:ext cx="5630333" cy="1325563"/>
          </a:xfrm>
        </p:spPr>
        <p:txBody>
          <a:bodyPr>
            <a:normAutofit fontScale="90000"/>
          </a:bodyPr>
          <a:lstStyle/>
          <a:p>
            <a:r>
              <a:rPr lang="en-US" dirty="0"/>
              <a:t>A disciple believes Jesus is our light for salvation</a:t>
            </a:r>
          </a:p>
        </p:txBody>
      </p:sp>
      <p:sp>
        <p:nvSpPr>
          <p:cNvPr id="4" name="Title 1">
            <a:extLst>
              <a:ext uri="{FF2B5EF4-FFF2-40B4-BE49-F238E27FC236}">
                <a16:creationId xmlns:a16="http://schemas.microsoft.com/office/drawing/2014/main" id="{D14EA03F-43DF-E316-441D-345615B09D53}"/>
              </a:ext>
            </a:extLst>
          </p:cNvPr>
          <p:cNvSpPr txBox="1">
            <a:spLocks/>
          </p:cNvSpPr>
          <p:nvPr/>
        </p:nvSpPr>
        <p:spPr>
          <a:xfrm>
            <a:off x="618067" y="449792"/>
            <a:ext cx="5630333"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The Light of the World</a:t>
            </a:r>
          </a:p>
        </p:txBody>
      </p:sp>
    </p:spTree>
    <p:extLst>
      <p:ext uri="{BB962C8B-B14F-4D97-AF65-F5344CB8AC3E}">
        <p14:creationId xmlns:p14="http://schemas.microsoft.com/office/powerpoint/2010/main" val="100840036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271940"/>
    </mc:Choice>
    <mc:Fallback xmlns="">
      <p:transition spd="slow" advTm="27194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a:extLst>
            <a:ext uri="{FF2B5EF4-FFF2-40B4-BE49-F238E27FC236}">
              <a16:creationId xmlns:a16="http://schemas.microsoft.com/office/drawing/2014/main" id="{C96575C6-2A1E-B02A-EFF4-70BE7F77BFBC}"/>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431DBEB2-AB40-60EE-2764-A4F8086F4BDD}"/>
              </a:ext>
            </a:extLst>
          </p:cNvPr>
          <p:cNvPicPr>
            <a:picLocks noChangeAspect="1"/>
          </p:cNvPicPr>
          <p:nvPr/>
        </p:nvPicPr>
        <p:blipFill>
          <a:blip r:embed="rId2">
            <a:alphaModFix amt="50000"/>
          </a:blip>
          <a:srcRect t="8892" b="6838"/>
          <a:stretch>
            <a:fillRect/>
          </a:stretch>
        </p:blipFill>
        <p:spPr>
          <a:xfrm>
            <a:off x="0" y="1"/>
            <a:ext cx="12191980" cy="6857999"/>
          </a:xfrm>
          <a:prstGeom prst="rect">
            <a:avLst/>
          </a:prstGeom>
        </p:spPr>
      </p:pic>
      <p:sp>
        <p:nvSpPr>
          <p:cNvPr id="2" name="Title 1">
            <a:extLst>
              <a:ext uri="{FF2B5EF4-FFF2-40B4-BE49-F238E27FC236}">
                <a16:creationId xmlns:a16="http://schemas.microsoft.com/office/drawing/2014/main" id="{B64DEBA4-18BB-0B29-6926-43B382459810}"/>
              </a:ext>
            </a:extLst>
          </p:cNvPr>
          <p:cNvSpPr>
            <a:spLocks noGrp="1"/>
          </p:cNvSpPr>
          <p:nvPr>
            <p:ph type="title"/>
          </p:nvPr>
        </p:nvSpPr>
        <p:spPr>
          <a:xfrm>
            <a:off x="465657" y="4779081"/>
            <a:ext cx="4761099" cy="1325563"/>
          </a:xfrm>
        </p:spPr>
        <p:txBody>
          <a:bodyPr>
            <a:noAutofit/>
          </a:bodyPr>
          <a:lstStyle/>
          <a:p>
            <a:pPr algn="ctr"/>
            <a:r>
              <a:rPr lang="en-US" sz="3200" dirty="0"/>
              <a:t>“God said to Moses,</a:t>
            </a:r>
            <a:br>
              <a:rPr lang="en-US" sz="3200" dirty="0"/>
            </a:br>
            <a:r>
              <a:rPr lang="en-US" sz="3200" dirty="0"/>
              <a:t>‘I AM WHO I AM.</a:t>
            </a:r>
            <a:br>
              <a:rPr lang="en-US" sz="3200" dirty="0"/>
            </a:br>
            <a:r>
              <a:rPr lang="en-US" sz="3200" dirty="0"/>
              <a:t>This is what you are to say to the Israelites:</a:t>
            </a:r>
            <a:br>
              <a:rPr lang="en-US" sz="3200" dirty="0"/>
            </a:br>
            <a:r>
              <a:rPr lang="en-US" sz="3200" dirty="0"/>
              <a:t>‘I AM has sent me to you’” </a:t>
            </a:r>
          </a:p>
        </p:txBody>
      </p:sp>
      <p:sp>
        <p:nvSpPr>
          <p:cNvPr id="4" name="Title 1">
            <a:extLst>
              <a:ext uri="{FF2B5EF4-FFF2-40B4-BE49-F238E27FC236}">
                <a16:creationId xmlns:a16="http://schemas.microsoft.com/office/drawing/2014/main" id="{B0CF1800-2C23-DD5D-78BA-0C42FA991951}"/>
              </a:ext>
            </a:extLst>
          </p:cNvPr>
          <p:cNvSpPr txBox="1">
            <a:spLocks/>
          </p:cNvSpPr>
          <p:nvPr/>
        </p:nvSpPr>
        <p:spPr>
          <a:xfrm>
            <a:off x="1442156" y="401197"/>
            <a:ext cx="5630333"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Exodus 3:14</a:t>
            </a:r>
          </a:p>
        </p:txBody>
      </p:sp>
    </p:spTree>
    <p:extLst>
      <p:ext uri="{BB962C8B-B14F-4D97-AF65-F5344CB8AC3E}">
        <p14:creationId xmlns:p14="http://schemas.microsoft.com/office/powerpoint/2010/main" val="272727139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271940"/>
    </mc:Choice>
    <mc:Fallback xmlns="">
      <p:transition spd="slow" advTm="27194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a:extLst>
            <a:ext uri="{FF2B5EF4-FFF2-40B4-BE49-F238E27FC236}">
              <a16:creationId xmlns:a16="http://schemas.microsoft.com/office/drawing/2014/main" id="{6F21ACE2-D3F8-F914-AA52-F94D7F49F34D}"/>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F45C1FD1-ED12-1E00-E14C-5527F4DD1F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6929224C-D9BC-E2C7-32CF-44992F849E50}"/>
              </a:ext>
            </a:extLst>
          </p:cNvPr>
          <p:cNvPicPr>
            <a:picLocks noChangeAspect="1"/>
          </p:cNvPicPr>
          <p:nvPr/>
        </p:nvPicPr>
        <p:blipFill>
          <a:blip r:embed="rId2">
            <a:alphaModFix amt="50000"/>
          </a:blip>
          <a:srcRect t="8892" b="6838"/>
          <a:stretch>
            <a:fillRect/>
          </a:stretch>
        </p:blipFill>
        <p:spPr>
          <a:xfrm>
            <a:off x="20" y="1"/>
            <a:ext cx="12191980" cy="6857999"/>
          </a:xfrm>
          <a:prstGeom prst="rect">
            <a:avLst/>
          </a:prstGeom>
        </p:spPr>
      </p:pic>
      <p:sp>
        <p:nvSpPr>
          <p:cNvPr id="3" name="Parallelogram 2">
            <a:extLst>
              <a:ext uri="{FF2B5EF4-FFF2-40B4-BE49-F238E27FC236}">
                <a16:creationId xmlns:a16="http://schemas.microsoft.com/office/drawing/2014/main" id="{690FD8E1-22B1-43AD-FC66-080CC2F7EC20}"/>
              </a:ext>
            </a:extLst>
          </p:cNvPr>
          <p:cNvSpPr/>
          <p:nvPr/>
        </p:nvSpPr>
        <p:spPr>
          <a:xfrm>
            <a:off x="63390" y="341039"/>
            <a:ext cx="7504426" cy="2811794"/>
          </a:xfrm>
          <a:prstGeom prst="parallelogram">
            <a:avLst>
              <a:gd name="adj" fmla="val 48404"/>
            </a:avLst>
          </a:prstGeom>
          <a:solidFill>
            <a:srgbClr val="FBF1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AD328194-2A33-4481-0632-E452BA961F60}"/>
              </a:ext>
            </a:extLst>
          </p:cNvPr>
          <p:cNvSpPr txBox="1"/>
          <p:nvPr/>
        </p:nvSpPr>
        <p:spPr>
          <a:xfrm>
            <a:off x="1349660" y="341038"/>
            <a:ext cx="5332493" cy="2800767"/>
          </a:xfrm>
          <a:prstGeom prst="rect">
            <a:avLst/>
          </a:prstGeom>
          <a:noFill/>
        </p:spPr>
        <p:txBody>
          <a:bodyPr wrap="square" rtlCol="0">
            <a:spAutoFit/>
          </a:bodyPr>
          <a:lstStyle/>
          <a:p>
            <a:r>
              <a:rPr lang="en-US" sz="1600" b="1" dirty="0">
                <a:solidFill>
                  <a:schemeClr val="bg1"/>
                </a:solidFill>
              </a:rPr>
              <a:t>FALLEN CONDITION FOCUS</a:t>
            </a:r>
          </a:p>
          <a:p>
            <a:r>
              <a:rPr lang="en-US" sz="1600" dirty="0">
                <a:solidFill>
                  <a:schemeClr val="bg1"/>
                </a:solidFill>
              </a:rPr>
              <a:t>Irreligious people live in darkness. Their vision is darkened and they turn to all sorts of things (idols) looking for direction and satisfaction. Left to ourselves, we trust our own sense of sight and judgment, even when it is limited or distorted. We confuse confidence with clarity and manage darkness rather than confront it. This leaves us vulnerable to self-deception and resistant to any light that challenges how we see ourselves and the world. Religious people often find safety in established “rules” of Christianity, but they miss the person, Jesus Christ, the Light.</a:t>
            </a:r>
          </a:p>
        </p:txBody>
      </p:sp>
      <p:sp>
        <p:nvSpPr>
          <p:cNvPr id="7" name="Parallelogram 6">
            <a:extLst>
              <a:ext uri="{FF2B5EF4-FFF2-40B4-BE49-F238E27FC236}">
                <a16:creationId xmlns:a16="http://schemas.microsoft.com/office/drawing/2014/main" id="{17E51EB2-5BC1-E2AB-25FA-379A99F80507}"/>
              </a:ext>
            </a:extLst>
          </p:cNvPr>
          <p:cNvSpPr/>
          <p:nvPr/>
        </p:nvSpPr>
        <p:spPr>
          <a:xfrm>
            <a:off x="4309143" y="3599519"/>
            <a:ext cx="7504426" cy="2811794"/>
          </a:xfrm>
          <a:prstGeom prst="parallelogram">
            <a:avLst>
              <a:gd name="adj" fmla="val 48404"/>
            </a:avLst>
          </a:prstGeom>
          <a:solidFill>
            <a:srgbClr val="FBF1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617E86B0-79C3-CF7C-9F4D-AE15911BBBE4}"/>
              </a:ext>
            </a:extLst>
          </p:cNvPr>
          <p:cNvSpPr txBox="1"/>
          <p:nvPr/>
        </p:nvSpPr>
        <p:spPr>
          <a:xfrm>
            <a:off x="5601561" y="3607247"/>
            <a:ext cx="5240778" cy="2862322"/>
          </a:xfrm>
          <a:prstGeom prst="rect">
            <a:avLst/>
          </a:prstGeom>
          <a:noFill/>
        </p:spPr>
        <p:txBody>
          <a:bodyPr wrap="square" rtlCol="0">
            <a:spAutoFit/>
          </a:bodyPr>
          <a:lstStyle/>
          <a:p>
            <a:r>
              <a:rPr lang="en-US" b="1" dirty="0">
                <a:solidFill>
                  <a:schemeClr val="bg1"/>
                </a:solidFill>
              </a:rPr>
              <a:t>GOSPEL RESPONSE</a:t>
            </a:r>
          </a:p>
          <a:p>
            <a:r>
              <a:rPr lang="en-US" dirty="0">
                <a:solidFill>
                  <a:schemeClr val="bg1"/>
                </a:solidFill>
              </a:rPr>
              <a:t>God does not leave us to navigate the darkness on our own. Rather than offering clearer rules or better techniques for seeing, He gives Himself. In Jesus, God stepped directly into the world and made His guidance personal and present. The gospel announces that clarity does not come from trusting ourselves more deeply. It comes from following the One who sees truly and leads faithfully even when we do not yet understand the path ahead.</a:t>
            </a:r>
          </a:p>
        </p:txBody>
      </p:sp>
    </p:spTree>
    <p:extLst>
      <p:ext uri="{BB962C8B-B14F-4D97-AF65-F5344CB8AC3E}">
        <p14:creationId xmlns:p14="http://schemas.microsoft.com/office/powerpoint/2010/main" val="273112005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271940"/>
    </mc:Choice>
    <mc:Fallback xmlns="">
      <p:transition spd="slow" advTm="27194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a:extLst>
            <a:ext uri="{FF2B5EF4-FFF2-40B4-BE49-F238E27FC236}">
              <a16:creationId xmlns:a16="http://schemas.microsoft.com/office/drawing/2014/main" id="{15D9F6FF-FE31-3EB0-0986-76C7456F35E6}"/>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ED6692DC-3A97-B2E5-030F-CF6D4A5AFE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56B7E305-2360-3D6D-BA10-A05BF498D37D}"/>
              </a:ext>
            </a:extLst>
          </p:cNvPr>
          <p:cNvSpPr txBox="1"/>
          <p:nvPr/>
        </p:nvSpPr>
        <p:spPr>
          <a:xfrm>
            <a:off x="507999" y="282221"/>
            <a:ext cx="11367911" cy="6109365"/>
          </a:xfrm>
          <a:prstGeom prst="rect">
            <a:avLst/>
          </a:prstGeom>
          <a:noFill/>
        </p:spPr>
        <p:txBody>
          <a:bodyPr wrap="square" rtlCol="0">
            <a:spAutoFit/>
          </a:bodyPr>
          <a:lstStyle/>
          <a:p>
            <a:pPr algn="ctr"/>
            <a:r>
              <a:rPr lang="en-US" sz="3200" b="1" dirty="0"/>
              <a:t>HOW DO WE RESPOND</a:t>
            </a:r>
          </a:p>
          <a:p>
            <a:endParaRPr lang="en-US" sz="2000" b="1" dirty="0"/>
          </a:p>
          <a:p>
            <a:r>
              <a:rPr lang="en-US" sz="2100" dirty="0"/>
              <a:t>Question 1: As you read through John 8:12–20, what stood out to you most? Was there anything specific that felt challenging, unsettling, or clarifying? </a:t>
            </a:r>
            <a:br>
              <a:rPr lang="en-US" sz="2100" dirty="0"/>
            </a:br>
            <a:br>
              <a:rPr lang="en-US" sz="2100" dirty="0"/>
            </a:br>
            <a:r>
              <a:rPr lang="en-US" sz="2100" dirty="0"/>
              <a:t>Question 2: Jesus described Himself as light for those who are walking in darkness. Where in your life do you feel stuck, unsure, or unclear about direction right now? How can you follow Jesus in these areas and fight self-sufficiency?</a:t>
            </a:r>
          </a:p>
          <a:p>
            <a:r>
              <a:rPr lang="en-US" sz="2100" dirty="0"/>
              <a:t> </a:t>
            </a:r>
            <a:r>
              <a:rPr lang="en-US" sz="2100" i="1" dirty="0"/>
              <a:t> </a:t>
            </a:r>
            <a:endParaRPr lang="en-US" sz="2100" dirty="0"/>
          </a:p>
          <a:p>
            <a:r>
              <a:rPr lang="en-US" sz="2100" dirty="0"/>
              <a:t>Question 3: The Pharisees responded to Jesus by questioning His authority instead of examining themselves. When you feel challenged or exposed, what is your usual instinctive response?</a:t>
            </a:r>
            <a:br>
              <a:rPr lang="en-US" sz="2100" dirty="0"/>
            </a:br>
            <a:endParaRPr lang="en-US" sz="2100" dirty="0"/>
          </a:p>
          <a:p>
            <a:r>
              <a:rPr lang="en-US" sz="2100" dirty="0"/>
              <a:t>Question 4: Jesus linked knowing Him with knowing the Father. Where do you find it tempting to rely on your own judgment, experience, or understanding instead of allowing Jesus to define what is true?</a:t>
            </a:r>
            <a:br>
              <a:rPr lang="en-US" sz="2100" dirty="0"/>
            </a:br>
            <a:r>
              <a:rPr lang="en-US" sz="2100" i="1" dirty="0"/>
              <a:t> </a:t>
            </a:r>
            <a:endParaRPr lang="en-US" sz="2100" dirty="0"/>
          </a:p>
          <a:p>
            <a:r>
              <a:rPr lang="en-US" sz="2100" dirty="0"/>
              <a:t>Question 5: If following Jesus means allowing His light to guide your steps, what is one small, concrete way you could practice that this week? How could our group walk alongside you in that</a:t>
            </a:r>
            <a:r>
              <a:rPr lang="en-US" sz="2400" dirty="0"/>
              <a:t>?</a:t>
            </a:r>
          </a:p>
        </p:txBody>
      </p:sp>
    </p:spTree>
    <p:extLst>
      <p:ext uri="{BB962C8B-B14F-4D97-AF65-F5344CB8AC3E}">
        <p14:creationId xmlns:p14="http://schemas.microsoft.com/office/powerpoint/2010/main" val="138318973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271940"/>
    </mc:Choice>
    <mc:Fallback xmlns="">
      <p:transition spd="slow" advTm="271940"/>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100</TotalTime>
  <Words>444</Words>
  <Application>Microsoft Macintosh PowerPoint</Application>
  <PresentationFormat>Widescreen</PresentationFormat>
  <Paragraphs>16</Paragraphs>
  <Slides>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Aptos</vt:lpstr>
      <vt:lpstr>Aptos Display</vt:lpstr>
      <vt:lpstr>Arial</vt:lpstr>
      <vt:lpstr>Office Theme</vt:lpstr>
      <vt:lpstr>WEEK 2</vt:lpstr>
      <vt:lpstr>A disciple believes Jesus is our light for salvation</vt:lpstr>
      <vt:lpstr>“God said to Moses, ‘I AM WHO I AM. This is what you are to say to the Israelites: ‘I AM has sent me to you’” </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Jonathan Seabourn</dc:creator>
  <cp:lastModifiedBy>Jonathan Seabourn</cp:lastModifiedBy>
  <cp:revision>1</cp:revision>
  <dcterms:created xsi:type="dcterms:W3CDTF">2026-02-05T16:28:45Z</dcterms:created>
  <dcterms:modified xsi:type="dcterms:W3CDTF">2026-02-05T20:35:39Z</dcterms:modified>
</cp:coreProperties>
</file>