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client id="{B3467D5A-8150-6645-B193-9F5EB43BC47E}" v="7" dt="2026-02-05T20:39:56.727"/>
    <p1510:client id="{D6DBC339-F79D-D74E-93C2-32211CE299E1}" v="7" dt="2026-02-05T20:35: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658"/>
  </p:normalViewPr>
  <p:slideViewPr>
    <p:cSldViewPr snapToGrid="0">
      <p:cViewPr varScale="1">
        <p:scale>
          <a:sx n="109" d="100"/>
          <a:sy n="109" d="100"/>
        </p:scale>
        <p:origin x="208"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41:51.525" v="505" actId="20577"/>
      <pc:docMkLst>
        <pc:docMk/>
      </pc:docMkLst>
      <pc:sldChg chg="addSp delSp modSp mod delAnim delDesignElem chgLayout">
        <pc:chgData name="Jonathan Seabourn" userId="4b6af2dc-3250-4f1c-8710-eab0112c11fe" providerId="ADAL" clId="{8E219987-2BE2-54EB-9ADA-A90F09F45C4D}" dt="2026-02-05T20:36:48.265" v="468" actId="20577"/>
        <pc:sldMkLst>
          <pc:docMk/>
          <pc:sldMk cId="1008400366" sldId="256"/>
        </pc:sldMkLst>
        <pc:spChg chg="add mod ord">
          <ac:chgData name="Jonathan Seabourn" userId="4b6af2dc-3250-4f1c-8710-eab0112c11fe" providerId="ADAL" clId="{8E219987-2BE2-54EB-9ADA-A90F09F45C4D}" dt="2026-02-05T20:36:48.265" v="468" actId="20577"/>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36:32.481" v="437" actId="20577"/>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36:10.833" v="392"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36:10.833" v="392"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41:51.525" v="505" actId="20577"/>
        <pc:sldMkLst>
          <pc:docMk/>
          <pc:sldMk cId="2731120055" sldId="258"/>
        </pc:sldMkLst>
        <pc:spChg chg="add mod">
          <ac:chgData name="Jonathan Seabourn" userId="4b6af2dc-3250-4f1c-8710-eab0112c11fe" providerId="ADAL" clId="{8E219987-2BE2-54EB-9ADA-A90F09F45C4D}" dt="2026-02-05T20:41:51.525" v="505" actId="20577"/>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37:55.306" v="493" actId="1076"/>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39:56.727" v="504"/>
        <pc:sldMkLst>
          <pc:docMk/>
          <pc:sldMk cId="1383189736" sldId="259"/>
        </pc:sldMkLst>
        <pc:spChg chg="add mod">
          <ac:chgData name="Jonathan Seabourn" userId="4b6af2dc-3250-4f1c-8710-eab0112c11fe" providerId="ADAL" clId="{8E219987-2BE2-54EB-9ADA-A90F09F45C4D}" dt="2026-02-05T20:39:56.727" v="504"/>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3</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normAutofit/>
          </a:bodyPr>
          <a:lstStyle/>
          <a:p>
            <a:r>
              <a:rPr lang="en-US" dirty="0"/>
              <a:t>A disciple is shepherded by Jesus</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Gate and</a:t>
            </a:r>
          </a:p>
          <a:p>
            <a:r>
              <a:rPr lang="en-US" b="1" dirty="0"/>
              <a:t>The Good Shepherd</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37937" y="454274"/>
            <a:ext cx="5332493" cy="2585323"/>
          </a:xfrm>
          <a:prstGeom prst="rect">
            <a:avLst/>
          </a:prstGeom>
          <a:noFill/>
        </p:spPr>
        <p:txBody>
          <a:bodyPr wrap="square" rtlCol="0">
            <a:spAutoFit/>
          </a:bodyPr>
          <a:lstStyle/>
          <a:p>
            <a:r>
              <a:rPr lang="en-US" b="1" dirty="0">
                <a:solidFill>
                  <a:schemeClr val="bg1"/>
                </a:solidFill>
              </a:rPr>
              <a:t>FALLEN CONDITION FOCUS</a:t>
            </a:r>
          </a:p>
          <a:p>
            <a:r>
              <a:rPr lang="en-US" dirty="0">
                <a:solidFill>
                  <a:schemeClr val="bg1"/>
                </a:solidFill>
              </a:rPr>
              <a:t>We like to imagine ourselves as capable caretakers, but when pressure rises, we are far less faithful than we think. Faced with risk, fatigue, or inconvenience, we pull back, protect ourselves, and leave exposed what was entrusted to us. Sin shows itself not only in following the wrong voices but in our quiet willingness to abandon responsibility when care </a:t>
            </a:r>
            <a:r>
              <a:rPr lang="en-US">
                <a:solidFill>
                  <a:schemeClr val="bg1"/>
                </a:solidFill>
              </a:rPr>
              <a:t>becomes costly.</a:t>
            </a:r>
            <a:endParaRPr lang="en-US" dirty="0">
              <a:solidFill>
                <a:schemeClr val="bg1"/>
              </a:solidFill>
            </a:endParaRP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589838" y="3851254"/>
            <a:ext cx="5240778" cy="2308324"/>
          </a:xfrm>
          <a:prstGeom prst="rect">
            <a:avLst/>
          </a:prstGeom>
          <a:noFill/>
        </p:spPr>
        <p:txBody>
          <a:bodyPr wrap="square" rtlCol="0">
            <a:spAutoFit/>
          </a:bodyPr>
          <a:lstStyle/>
          <a:p>
            <a:r>
              <a:rPr lang="en-US" b="1" dirty="0">
                <a:solidFill>
                  <a:schemeClr val="bg1"/>
                </a:solidFill>
              </a:rPr>
              <a:t>GOSPEL RESPONSE</a:t>
            </a:r>
          </a:p>
          <a:p>
            <a:r>
              <a:rPr lang="en-US" dirty="0">
                <a:solidFill>
                  <a:schemeClr val="bg1"/>
                </a:solidFill>
              </a:rPr>
              <a:t>Jesus did not relate to us as a reluctant caretaker or a hired hand. He named Himself as the Good Shepherd who stays, who watches, and who places Himself between His sheep and danger. Where we withdraw and abandon responsibility, He remains present, even to the point of laying down His life for those who belong to Him.</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6432530"/>
          </a:xfrm>
          <a:prstGeom prst="rect">
            <a:avLst/>
          </a:prstGeom>
          <a:noFill/>
        </p:spPr>
        <p:txBody>
          <a:bodyPr wrap="square" rtlCol="0">
            <a:spAutoFit/>
          </a:bodyPr>
          <a:lstStyle/>
          <a:p>
            <a:pPr algn="ctr"/>
            <a:r>
              <a:rPr lang="en-US" sz="3200" b="1" dirty="0"/>
              <a:t>HOW DO WE RESPOND</a:t>
            </a:r>
          </a:p>
          <a:p>
            <a:endParaRPr lang="en-US" sz="2000" b="1" dirty="0"/>
          </a:p>
          <a:p>
            <a:r>
              <a:rPr lang="en-US" sz="2100" dirty="0"/>
              <a:t>Question 1: As you reflect on John 10:7–18, what stood out to you most? Was there a word, image, or contrast that felt especially weighty or surprising? </a:t>
            </a:r>
            <a:br>
              <a:rPr lang="en-US" sz="2100" dirty="0"/>
            </a:br>
            <a:br>
              <a:rPr lang="en-US" sz="2100" dirty="0"/>
            </a:br>
            <a:r>
              <a:rPr lang="en-US" sz="2100" dirty="0"/>
              <a:t>Question 2: Jesus described Himself as both the gate and the shepherd. Where in your life right now do you most want protection, care, or assurance that someone is truly watching over you?</a:t>
            </a:r>
          </a:p>
          <a:p>
            <a:r>
              <a:rPr lang="en-US" sz="2100" dirty="0"/>
              <a:t> </a:t>
            </a:r>
            <a:r>
              <a:rPr lang="en-US" sz="2100" i="1" dirty="0"/>
              <a:t> </a:t>
            </a:r>
            <a:endParaRPr lang="en-US" sz="2100" dirty="0"/>
          </a:p>
          <a:p>
            <a:r>
              <a:rPr lang="en-US" sz="2100" dirty="0"/>
              <a:t>Question 3: Jesus contrasted the good shepherd with the hired hand who left when danger appeared. When responsibility becomes costly or uncomfortable, what is your natural tendency? Is it to stay engaged or to pull back?</a:t>
            </a:r>
            <a:br>
              <a:rPr lang="en-US" sz="2100" dirty="0"/>
            </a:br>
            <a:endParaRPr lang="en-US" sz="2100" dirty="0"/>
          </a:p>
          <a:p>
            <a:r>
              <a:rPr lang="en-US" sz="2100" dirty="0"/>
              <a:t>Question 4: Jesus said His sheep know His voice and trust Him. What voices most shape your sense of direction right now? How do you tell the difference between voices that truly care for you and those that simply demand something from you?</a:t>
            </a:r>
            <a:br>
              <a:rPr lang="en-US" sz="2100" dirty="0"/>
            </a:br>
            <a:r>
              <a:rPr lang="en-US" sz="2100" i="1" dirty="0"/>
              <a:t> </a:t>
            </a:r>
            <a:endParaRPr lang="en-US" sz="2100" dirty="0"/>
          </a:p>
          <a:p>
            <a:r>
              <a:rPr lang="en-US" sz="2100" dirty="0"/>
              <a:t>Question 5: If trusting Jesus as the Good Shepherd means staying close to Him rather than relying on your own awareness, what is one small, concrete way you could practice that this week? How could our group support you in that step</a:t>
            </a:r>
            <a:r>
              <a:rPr lang="en-US" sz="2400" dirty="0"/>
              <a:t>?</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TotalTime>
  <Words>409</Words>
  <Application>Microsoft Macintosh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3</vt:lpstr>
      <vt:lpstr>A disciple is shepherded by Jesus</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2026-02-05T20:41:51Z</dcterms:modified>
</cp:coreProperties>
</file>