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65E3F-DD0A-2F41-838C-D0CB0FEECAA0}" v="7" dt="2026-03-16T21:08:25.120"/>
    <p1510:client id="{951F7A9B-B120-EB4C-B46E-11381D827045}" v="7" dt="2026-03-16T21:03:09.265"/>
    <p1510:client id="{FE6F7D25-D587-DB40-B4BF-B86CC24999ED}" v="6" dt="2026-03-16T20:55:4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95068"/>
  </p:normalViewPr>
  <p:slideViewPr>
    <p:cSldViewPr snapToGrid="0">
      <p:cViewPr varScale="1">
        <p:scale>
          <a:sx n="109" d="100"/>
          <a:sy n="109"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delSld modSld">
      <pc:chgData name="Jonathan Seabourn" userId="4b6af2dc-3250-4f1c-8710-eab0112c11fe" providerId="ADAL" clId="{8E219987-2BE2-54EB-9ADA-A90F09F45C4D}" dt="2026-03-16T21:08:37.571" v="376" actId="14100"/>
      <pc:docMkLst>
        <pc:docMk/>
      </pc:docMkLst>
      <pc:sldChg chg="modSp mod">
        <pc:chgData name="Jonathan Seabourn" userId="4b6af2dc-3250-4f1c-8710-eab0112c11fe" providerId="ADAL" clId="{8E219987-2BE2-54EB-9ADA-A90F09F45C4D}" dt="2026-03-16T21:06:23.796" v="354" actId="20577"/>
        <pc:sldMkLst>
          <pc:docMk/>
          <pc:sldMk cId="1221212607" sldId="256"/>
        </pc:sldMkLst>
        <pc:spChg chg="mod">
          <ac:chgData name="Jonathan Seabourn" userId="4b6af2dc-3250-4f1c-8710-eab0112c11fe" providerId="ADAL" clId="{8E219987-2BE2-54EB-9ADA-A90F09F45C4D}" dt="2026-03-16T21:06:20.650" v="348" actId="20577"/>
          <ac:spMkLst>
            <pc:docMk/>
            <pc:sldMk cId="1221212607" sldId="256"/>
            <ac:spMk id="2" creationId="{A4AD26D9-B157-DE56-D3F7-C8842BA4EE6A}"/>
          </ac:spMkLst>
        </pc:spChg>
        <pc:spChg chg="mod">
          <ac:chgData name="Jonathan Seabourn" userId="4b6af2dc-3250-4f1c-8710-eab0112c11fe" providerId="ADAL" clId="{8E219987-2BE2-54EB-9ADA-A90F09F45C4D}" dt="2026-03-16T21:06:23.796" v="354" actId="20577"/>
          <ac:spMkLst>
            <pc:docMk/>
            <pc:sldMk cId="1221212607" sldId="256"/>
            <ac:spMk id="3" creationId="{5F25CE2D-3AF5-E92C-A8AE-13090CADF9C2}"/>
          </ac:spMkLst>
        </pc:spChg>
      </pc:sldChg>
      <pc:sldChg chg="new del">
        <pc:chgData name="Jonathan Seabourn" userId="4b6af2dc-3250-4f1c-8710-eab0112c11fe" providerId="ADAL" clId="{8E219987-2BE2-54EB-9ADA-A90F09F45C4D}" dt="2026-03-16T20:45:05.394" v="50" actId="2696"/>
        <pc:sldMkLst>
          <pc:docMk/>
          <pc:sldMk cId="1048634004" sldId="257"/>
        </pc:sldMkLst>
      </pc:sldChg>
      <pc:sldChg chg="modSp add mod">
        <pc:chgData name="Jonathan Seabourn" userId="4b6af2dc-3250-4f1c-8710-eab0112c11fe" providerId="ADAL" clId="{8E219987-2BE2-54EB-9ADA-A90F09F45C4D}" dt="2026-03-16T20:48:11.726" v="187" actId="1076"/>
        <pc:sldMkLst>
          <pc:docMk/>
          <pc:sldMk cId="1060085805" sldId="257"/>
        </pc:sldMkLst>
        <pc:spChg chg="mod">
          <ac:chgData name="Jonathan Seabourn" userId="4b6af2dc-3250-4f1c-8710-eab0112c11fe" providerId="ADAL" clId="{8E219987-2BE2-54EB-9ADA-A90F09F45C4D}" dt="2026-03-16T20:48:11.726" v="187" actId="1076"/>
          <ac:spMkLst>
            <pc:docMk/>
            <pc:sldMk cId="1060085805" sldId="257"/>
            <ac:spMk id="2" creationId="{6F745982-05F6-5B2C-C807-42D010C120BD}"/>
          </ac:spMkLst>
        </pc:spChg>
        <pc:spChg chg="mod">
          <ac:chgData name="Jonathan Seabourn" userId="4b6af2dc-3250-4f1c-8710-eab0112c11fe" providerId="ADAL" clId="{8E219987-2BE2-54EB-9ADA-A90F09F45C4D}" dt="2026-03-16T20:47:57.486" v="183" actId="1076"/>
          <ac:spMkLst>
            <pc:docMk/>
            <pc:sldMk cId="1060085805" sldId="257"/>
            <ac:spMk id="3" creationId="{F9B7DB9F-0CEF-7800-1867-55D39089F99A}"/>
          </ac:spMkLst>
        </pc:spChg>
      </pc:sldChg>
      <pc:sldChg chg="addSp delSp modSp add mod">
        <pc:chgData name="Jonathan Seabourn" userId="4b6af2dc-3250-4f1c-8710-eab0112c11fe" providerId="ADAL" clId="{8E219987-2BE2-54EB-9ADA-A90F09F45C4D}" dt="2026-03-16T21:07:21.085" v="368" actId="1036"/>
        <pc:sldMkLst>
          <pc:docMk/>
          <pc:sldMk cId="2362674522" sldId="258"/>
        </pc:sldMkLst>
        <pc:spChg chg="del">
          <ac:chgData name="Jonathan Seabourn" userId="4b6af2dc-3250-4f1c-8710-eab0112c11fe" providerId="ADAL" clId="{8E219987-2BE2-54EB-9ADA-A90F09F45C4D}" dt="2026-03-16T20:48:36.595" v="190" actId="478"/>
          <ac:spMkLst>
            <pc:docMk/>
            <pc:sldMk cId="2362674522" sldId="258"/>
            <ac:spMk id="2" creationId="{5F639F20-BEAF-B215-1A8D-DCC444B1F1E9}"/>
          </ac:spMkLst>
        </pc:spChg>
        <pc:spChg chg="mod">
          <ac:chgData name="Jonathan Seabourn" userId="4b6af2dc-3250-4f1c-8710-eab0112c11fe" providerId="ADAL" clId="{8E219987-2BE2-54EB-9ADA-A90F09F45C4D}" dt="2026-03-16T21:06:44.394" v="356" actId="255"/>
          <ac:spMkLst>
            <pc:docMk/>
            <pc:sldMk cId="2362674522" sldId="258"/>
            <ac:spMk id="3" creationId="{6A71A155-2C0F-8519-D135-EE1DA74CDBD4}"/>
          </ac:spMkLst>
        </pc:spChg>
        <pc:spChg chg="add del mod">
          <ac:chgData name="Jonathan Seabourn" userId="4b6af2dc-3250-4f1c-8710-eab0112c11fe" providerId="ADAL" clId="{8E219987-2BE2-54EB-9ADA-A90F09F45C4D}" dt="2026-03-16T20:49:16.621" v="196" actId="478"/>
          <ac:spMkLst>
            <pc:docMk/>
            <pc:sldMk cId="2362674522" sldId="258"/>
            <ac:spMk id="6" creationId="{F0618462-B317-9129-05A0-93AE07AB8112}"/>
          </ac:spMkLst>
        </pc:spChg>
        <pc:spChg chg="add mod">
          <ac:chgData name="Jonathan Seabourn" userId="4b6af2dc-3250-4f1c-8710-eab0112c11fe" providerId="ADAL" clId="{8E219987-2BE2-54EB-9ADA-A90F09F45C4D}" dt="2026-03-16T21:07:21.085" v="368" actId="1036"/>
          <ac:spMkLst>
            <pc:docMk/>
            <pc:sldMk cId="2362674522" sldId="258"/>
            <ac:spMk id="7" creationId="{51C29019-5BE0-73C7-F6A9-E124025C7CB6}"/>
          </ac:spMkLst>
        </pc:spChg>
      </pc:sldChg>
      <pc:sldChg chg="addSp delSp modSp new mod chgLayout">
        <pc:chgData name="Jonathan Seabourn" userId="4b6af2dc-3250-4f1c-8710-eab0112c11fe" providerId="ADAL" clId="{8E219987-2BE2-54EB-9ADA-A90F09F45C4D}" dt="2026-03-16T21:08:37.571" v="376" actId="14100"/>
        <pc:sldMkLst>
          <pc:docMk/>
          <pc:sldMk cId="3479418639" sldId="259"/>
        </pc:sldMkLst>
        <pc:spChg chg="del">
          <ac:chgData name="Jonathan Seabourn" userId="4b6af2dc-3250-4f1c-8710-eab0112c11fe" providerId="ADAL" clId="{8E219987-2BE2-54EB-9ADA-A90F09F45C4D}" dt="2026-03-16T20:51:48.832" v="243" actId="478"/>
          <ac:spMkLst>
            <pc:docMk/>
            <pc:sldMk cId="3479418639" sldId="259"/>
            <ac:spMk id="2" creationId="{5962CEA5-EC9D-B693-E680-FDFB3F5F85C8}"/>
          </ac:spMkLst>
        </pc:spChg>
        <pc:spChg chg="mod ord">
          <ac:chgData name="Jonathan Seabourn" userId="4b6af2dc-3250-4f1c-8710-eab0112c11fe" providerId="ADAL" clId="{8E219987-2BE2-54EB-9ADA-A90F09F45C4D}" dt="2026-03-16T21:08:37.571" v="376" actId="14100"/>
          <ac:spMkLst>
            <pc:docMk/>
            <pc:sldMk cId="3479418639" sldId="259"/>
            <ac:spMk id="3" creationId="{15D9C7C7-2EA5-372E-4BD9-F788344C88AE}"/>
          </ac:spMkLst>
        </pc:spChg>
        <pc:spChg chg="add mod ord">
          <ac:chgData name="Jonathan Seabourn" userId="4b6af2dc-3250-4f1c-8710-eab0112c11fe" providerId="ADAL" clId="{8E219987-2BE2-54EB-9ADA-A90F09F45C4D}" dt="2026-03-16T20:57:15.807" v="318" actId="207"/>
          <ac:spMkLst>
            <pc:docMk/>
            <pc:sldMk cId="3479418639" sldId="259"/>
            <ac:spMk id="4" creationId="{CE06D612-2045-69FC-E5B9-9A794164EFCF}"/>
          </ac:spMkLst>
        </pc:spChg>
        <pc:picChg chg="add del mod">
          <ac:chgData name="Jonathan Seabourn" userId="4b6af2dc-3250-4f1c-8710-eab0112c11fe" providerId="ADAL" clId="{8E219987-2BE2-54EB-9ADA-A90F09F45C4D}" dt="2026-03-16T20:55:28.952" v="307" actId="478"/>
          <ac:picMkLst>
            <pc:docMk/>
            <pc:sldMk cId="3479418639" sldId="259"/>
            <ac:picMk id="6" creationId="{8DFD2558-A867-E87C-6799-514983D8F233}"/>
          </ac:picMkLst>
        </pc:picChg>
        <pc:picChg chg="add mod">
          <ac:chgData name="Jonathan Seabourn" userId="4b6af2dc-3250-4f1c-8710-eab0112c11fe" providerId="ADAL" clId="{8E219987-2BE2-54EB-9ADA-A90F09F45C4D}" dt="2026-03-16T20:56:36.646" v="317" actId="14100"/>
          <ac:picMkLst>
            <pc:docMk/>
            <pc:sldMk cId="3479418639" sldId="259"/>
            <ac:picMk id="8" creationId="{E359DA56-7252-E115-1757-0BEAB9CFE4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D35-4E65-E84D-9990-51CA478BF5D6}"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E7BA-FC3D-0642-BACA-7DECD4A07806}" type="slidenum">
              <a:rPr lang="en-US" smtClean="0"/>
              <a:t>‹#›</a:t>
            </a:fld>
            <a:endParaRPr lang="en-US"/>
          </a:p>
        </p:txBody>
      </p:sp>
    </p:spTree>
    <p:extLst>
      <p:ext uri="{BB962C8B-B14F-4D97-AF65-F5344CB8AC3E}">
        <p14:creationId xmlns:p14="http://schemas.microsoft.com/office/powerpoint/2010/main" val="9388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7E7BA-FC3D-0642-BACA-7DECD4A07806}" type="slidenum">
              <a:rPr lang="en-US" smtClean="0"/>
              <a:t>4</a:t>
            </a:fld>
            <a:endParaRPr lang="en-US"/>
          </a:p>
        </p:txBody>
      </p:sp>
    </p:spTree>
    <p:extLst>
      <p:ext uri="{BB962C8B-B14F-4D97-AF65-F5344CB8AC3E}">
        <p14:creationId xmlns:p14="http://schemas.microsoft.com/office/powerpoint/2010/main" val="35345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36E-B12B-48FC-0584-82675716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B4D31F-1B71-BE53-DB8D-62834C63F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DFA00-4EF7-16A0-5A7A-3E7A92B6790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9545AD8-D69A-BFF1-05A0-3E8E3535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FCEAB-852C-862A-A899-33171DD97F3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052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8E6-9767-779A-AF01-058EF55FC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41995-1FB8-C3BA-46BB-9A3989B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70640-0169-1681-AA4C-7AD226DF38C7}"/>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7B2E36B5-C623-5302-097B-5B46FA07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7E2C4-B714-78B2-7143-59F39B551994}"/>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2715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32F4B-7300-25E8-B67A-6B732CE3C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6CAAF-BD30-FE61-AE36-98C3885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3984-0B57-6D33-90FF-FD36267D54A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3A4ADF4D-F1B9-BBE7-C505-E176F106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38A2-9FAB-4619-9875-AC1FF991A1FE}"/>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2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E0C-C068-D3B5-0A93-AFE5E7F1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E06E-BA1B-0A00-F8AB-FDD8A65A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A050F-FD6C-CFB5-766B-048C58CF9E3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1A2C6B77-A7B3-A863-ACB5-6C41D3E4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28132-819D-9BE8-8E8B-996620F5107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959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FA-70DF-D0A5-99EF-2AA1B6E2C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7C4D1-A376-3F68-4D76-DDCB6AD8B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2996-B4B3-DB7F-E250-6B915119ECAB}"/>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A5BBB2E-C19C-31F2-E528-E14C46AC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684DA-A4FF-5967-A7AB-0179398C645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99179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D4B-146E-2FE7-666C-ACE05E229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7A75-8816-12DD-7540-933ED7C98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A772D-916D-B969-5DFB-A05D6E9B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A2A65-CB4F-7CE8-6ABA-450A46A2B6E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FF0EB0F5-F130-6430-2AED-22891B0D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89AE-785F-79F0-2AD7-FDF6A779C853}"/>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131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7BE-6D6E-94D1-3D34-084BC3A4F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3D22-E24F-E237-5954-0BA1AE7F1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87561-93C0-5252-78C6-276D1951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9B64B-6CEB-8503-E6A0-C94DA4A61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A577-E637-8561-AC8B-78AABF1C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C673-D4DE-1143-31B9-7169843A7A56}"/>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8" name="Footer Placeholder 7">
            <a:extLst>
              <a:ext uri="{FF2B5EF4-FFF2-40B4-BE49-F238E27FC236}">
                <a16:creationId xmlns:a16="http://schemas.microsoft.com/office/drawing/2014/main" id="{C9AC2E60-8498-E3FC-2D6F-8ABACF1C7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0F65A-2256-29E7-15C5-6C3701A94962}"/>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47906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50-C2C7-6385-9AF4-4429C18A2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16BA3-0A47-6DE8-B630-9CCDDE6C7CCC}"/>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4" name="Footer Placeholder 3">
            <a:extLst>
              <a:ext uri="{FF2B5EF4-FFF2-40B4-BE49-F238E27FC236}">
                <a16:creationId xmlns:a16="http://schemas.microsoft.com/office/drawing/2014/main" id="{A0DF6579-FBE2-25A5-87C8-9B4028444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3750-3AFD-BD34-D9CB-BAA79BD852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0804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927E3-2B4C-0D6B-9428-1CE65E7139B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3" name="Footer Placeholder 2">
            <a:extLst>
              <a:ext uri="{FF2B5EF4-FFF2-40B4-BE49-F238E27FC236}">
                <a16:creationId xmlns:a16="http://schemas.microsoft.com/office/drawing/2014/main" id="{D8906DC6-8811-F033-7A72-A4948497B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524B5-2852-4175-342C-8E26ADD6864D}"/>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5176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5A6F-130B-55DB-DF21-65CB92D2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A3A49-A067-4598-F354-98FE186FD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DEE34-0646-5226-1F97-0A048EC0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A785-EA74-1651-4934-7BBFCC36FD0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49ABC2E9-A48D-3E2E-50D3-637ED15B9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77D1-9655-D100-251A-AFDDF8F99C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14432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E17-4200-C045-7251-3C42ED338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6E54-1914-8D52-57C7-371506734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7C9DD-CB81-C49F-1E35-60DBC0FB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06D2-E5F7-BA89-92F4-75F7F1302368}"/>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D7685D25-221E-873D-193D-8F6BFA28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B63C-CFFF-CCBF-642B-8DE3273BBDFA}"/>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621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7751-68BB-DD09-62B9-1C092BDA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11006-5A6D-FEFC-663B-A94F76D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E1B4-0081-FD7E-42B2-4EB11F1D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0D2BB6DC-D964-B4B2-F75B-83F338DBF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FD1B2C-AEDE-B6F3-1854-DD9919D3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71BA3-DC4F-6F4A-A541-7603A321E900}" type="slidenum">
              <a:rPr lang="en-US" smtClean="0"/>
              <a:t>‹#›</a:t>
            </a:fld>
            <a:endParaRPr lang="en-US"/>
          </a:p>
        </p:txBody>
      </p:sp>
    </p:spTree>
    <p:extLst>
      <p:ext uri="{BB962C8B-B14F-4D97-AF65-F5344CB8AC3E}">
        <p14:creationId xmlns:p14="http://schemas.microsoft.com/office/powerpoint/2010/main" val="112080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26D9-B157-DE56-D3F7-C8842BA4EE6A}"/>
              </a:ext>
            </a:extLst>
          </p:cNvPr>
          <p:cNvSpPr>
            <a:spLocks noGrp="1"/>
          </p:cNvSpPr>
          <p:nvPr>
            <p:ph type="ctrTitle"/>
          </p:nvPr>
        </p:nvSpPr>
        <p:spPr>
          <a:xfrm>
            <a:off x="804672" y="5116529"/>
            <a:ext cx="10592174" cy="1000655"/>
          </a:xfrm>
        </p:spPr>
        <p:txBody>
          <a:bodyPr anchor="t">
            <a:normAutofit/>
          </a:bodyPr>
          <a:lstStyle/>
          <a:p>
            <a:pPr algn="l"/>
            <a:r>
              <a:rPr lang="en-US" sz="4000" dirty="0">
                <a:solidFill>
                  <a:schemeClr val="tx2"/>
                </a:solidFill>
              </a:rPr>
              <a:t>WEEK 4</a:t>
            </a:r>
          </a:p>
        </p:txBody>
      </p:sp>
      <p:pic>
        <p:nvPicPr>
          <p:cNvPr id="5" name="Picture 4">
            <a:extLst>
              <a:ext uri="{FF2B5EF4-FFF2-40B4-BE49-F238E27FC236}">
                <a16:creationId xmlns:a16="http://schemas.microsoft.com/office/drawing/2014/main" id="{68E2412A-855C-FEFB-B7DC-09E68E1F2272}"/>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F25CE2D-3AF5-E92C-A8AE-13090CADF9C2}"/>
              </a:ext>
            </a:extLst>
          </p:cNvPr>
          <p:cNvSpPr>
            <a:spLocks noGrp="1"/>
          </p:cNvSpPr>
          <p:nvPr>
            <p:ph type="subTitle" idx="1"/>
          </p:nvPr>
        </p:nvSpPr>
        <p:spPr>
          <a:xfrm>
            <a:off x="883694" y="5572119"/>
            <a:ext cx="9416898" cy="484374"/>
          </a:xfrm>
        </p:spPr>
        <p:txBody>
          <a:bodyPr anchor="b">
            <a:normAutofit/>
          </a:bodyPr>
          <a:lstStyle/>
          <a:p>
            <a:pPr algn="l"/>
            <a:r>
              <a:rPr lang="en-US" sz="2000" dirty="0">
                <a:solidFill>
                  <a:schemeClr val="tx2"/>
                </a:solidFill>
              </a:rPr>
              <a:t>JESUS IS ENOUGH TO CHANGE US</a:t>
            </a:r>
          </a:p>
        </p:txBody>
      </p:sp>
    </p:spTree>
    <p:extLst>
      <p:ext uri="{BB962C8B-B14F-4D97-AF65-F5344CB8AC3E}">
        <p14:creationId xmlns:p14="http://schemas.microsoft.com/office/powerpoint/2010/main" val="1221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675D-AB21-EFA5-2CDE-5A6B3898428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025CA-9095-68B9-73C2-41AA68AF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5982-05F6-5B2C-C807-42D010C120BD}"/>
              </a:ext>
            </a:extLst>
          </p:cNvPr>
          <p:cNvSpPr>
            <a:spLocks noGrp="1"/>
          </p:cNvSpPr>
          <p:nvPr>
            <p:ph type="ctrTitle"/>
          </p:nvPr>
        </p:nvSpPr>
        <p:spPr>
          <a:xfrm>
            <a:off x="4618479" y="5620000"/>
            <a:ext cx="2951990" cy="569154"/>
          </a:xfrm>
        </p:spPr>
        <p:txBody>
          <a:bodyPr anchor="t">
            <a:normAutofit fontScale="90000"/>
          </a:bodyPr>
          <a:lstStyle/>
          <a:p>
            <a:r>
              <a:rPr lang="en-US" sz="4000" dirty="0">
                <a:solidFill>
                  <a:schemeClr val="tx2"/>
                </a:solidFill>
              </a:rPr>
              <a:t>Colossians 2:6</a:t>
            </a:r>
          </a:p>
        </p:txBody>
      </p:sp>
      <p:pic>
        <p:nvPicPr>
          <p:cNvPr id="5" name="Picture 4">
            <a:extLst>
              <a:ext uri="{FF2B5EF4-FFF2-40B4-BE49-F238E27FC236}">
                <a16:creationId xmlns:a16="http://schemas.microsoft.com/office/drawing/2014/main" id="{FA8D010A-1EEF-7DAE-8A0B-A4D7B0A4DADD}"/>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5FF76B63-76EC-7281-2AAF-9BD4A6681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8E29212-F082-8DA9-7009-B1B73E503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0E64B56-31F1-9869-BAD3-4CC34115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09F7DF-9197-DFB1-0D16-050C19F3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6F6C7D-A2E4-473C-5FFD-91DB344A7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9B7DB9F-0CEF-7800-1867-55D39089F99A}"/>
              </a:ext>
            </a:extLst>
          </p:cNvPr>
          <p:cNvSpPr>
            <a:spLocks noGrp="1"/>
          </p:cNvSpPr>
          <p:nvPr>
            <p:ph type="subTitle" idx="1"/>
          </p:nvPr>
        </p:nvSpPr>
        <p:spPr>
          <a:xfrm>
            <a:off x="3276643" y="4154787"/>
            <a:ext cx="5635663" cy="1365522"/>
          </a:xfrm>
        </p:spPr>
        <p:txBody>
          <a:bodyPr anchor="b">
            <a:noAutofit/>
          </a:bodyPr>
          <a:lstStyle/>
          <a:p>
            <a:r>
              <a:rPr lang="en-US" sz="3200" dirty="0">
                <a:solidFill>
                  <a:schemeClr val="tx2"/>
                </a:solidFill>
              </a:rPr>
              <a:t>So then, just as you received Christ Jesus as Lord, continue to live your lives in him.”</a:t>
            </a:r>
          </a:p>
        </p:txBody>
      </p:sp>
    </p:spTree>
    <p:extLst>
      <p:ext uri="{BB962C8B-B14F-4D97-AF65-F5344CB8AC3E}">
        <p14:creationId xmlns:p14="http://schemas.microsoft.com/office/powerpoint/2010/main" val="106008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ECF12-0C1F-4EF6-9037-0ABAD9367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CAAB1-6225-CD16-7DF3-A5FE8E26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20C86A-3DB2-D91E-1457-3FE81463863B}"/>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1E900E42-2F8A-24AC-4E47-93C69962D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E8164989-E1E4-D10C-12DA-72DA2C41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564CC24-9A98-3270-01E1-3FEBC259C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756FD-210E-AF72-F755-7C6B861FF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8480D6-60F0-FA9C-9D02-E9BA4520A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6A71A155-2C0F-8519-D135-EE1DA74CDBD4}"/>
              </a:ext>
            </a:extLst>
          </p:cNvPr>
          <p:cNvSpPr>
            <a:spLocks noGrp="1"/>
          </p:cNvSpPr>
          <p:nvPr>
            <p:ph type="subTitle" idx="1"/>
          </p:nvPr>
        </p:nvSpPr>
        <p:spPr>
          <a:xfrm>
            <a:off x="344109" y="4020103"/>
            <a:ext cx="5635663" cy="2587727"/>
          </a:xfrm>
        </p:spPr>
        <p:txBody>
          <a:bodyPr anchor="b">
            <a:noAutofit/>
          </a:bodyPr>
          <a:lstStyle/>
          <a:p>
            <a:r>
              <a:rPr lang="en-US" sz="1800" b="1" dirty="0"/>
              <a:t>Fallen Condition Focus</a:t>
            </a:r>
            <a:r>
              <a:rPr lang="en-US" sz="1800" dirty="0"/>
              <a:t> </a:t>
            </a:r>
          </a:p>
          <a:p>
            <a:pPr algn="just"/>
            <a:r>
              <a:rPr lang="en-US" sz="1800" dirty="0"/>
              <a:t>Alienated from God, we live with a persistent sense of deficiency. We assume we are unfinished and must secure our own fullness through achievement, knowledge, discipline, or spiritual effort. Rather than resting in what God provides, we chase additions that promise completion, believing what we have is not enough . </a:t>
            </a:r>
            <a:endParaRPr lang="en-US" sz="1800" dirty="0">
              <a:solidFill>
                <a:schemeClr val="tx2"/>
              </a:solidFill>
            </a:endParaRPr>
          </a:p>
        </p:txBody>
      </p:sp>
      <p:sp>
        <p:nvSpPr>
          <p:cNvPr id="7" name="Subtitle 2">
            <a:extLst>
              <a:ext uri="{FF2B5EF4-FFF2-40B4-BE49-F238E27FC236}">
                <a16:creationId xmlns:a16="http://schemas.microsoft.com/office/drawing/2014/main" id="{51C29019-5BE0-73C7-F6A9-E124025C7CB6}"/>
              </a:ext>
            </a:extLst>
          </p:cNvPr>
          <p:cNvSpPr txBox="1">
            <a:spLocks/>
          </p:cNvSpPr>
          <p:nvPr/>
        </p:nvSpPr>
        <p:spPr>
          <a:xfrm>
            <a:off x="6323881" y="4148547"/>
            <a:ext cx="5635663" cy="258772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700" b="1" dirty="0"/>
              <a:t>Gospel Response</a:t>
            </a:r>
            <a:r>
              <a:rPr lang="en-US" sz="1700" dirty="0"/>
              <a:t> </a:t>
            </a:r>
          </a:p>
          <a:p>
            <a:pPr algn="just"/>
            <a:r>
              <a:rPr lang="en-US" sz="1700" dirty="0"/>
              <a:t>Through His death and resurrection, Christ does not offer incremental improvement. He unites us to Himself. We are buried with Him and raised through faith. The record of debt that stood against us has been canceled. The powers that once held us captive have been disarmed. The fullness of God dwells in Him, and in Him we have been brought to fullness. The change we seek is not achieved by addition but by participation. What we lacked, Christ supplies. What we could not secure, He accomplished. Our life is no longer built on pursuit but on what has already been given . </a:t>
            </a:r>
            <a:endParaRPr lang="en-US" sz="1700" dirty="0">
              <a:solidFill>
                <a:schemeClr val="tx2"/>
              </a:solidFill>
            </a:endParaRPr>
          </a:p>
        </p:txBody>
      </p:sp>
    </p:spTree>
    <p:extLst>
      <p:ext uri="{BB962C8B-B14F-4D97-AF65-F5344CB8AC3E}">
        <p14:creationId xmlns:p14="http://schemas.microsoft.com/office/powerpoint/2010/main" val="23626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9DA56-7252-E115-1757-0BEAB9CFE471}"/>
              </a:ext>
            </a:extLst>
          </p:cNvPr>
          <p:cNvPicPr>
            <a:picLocks noChangeAspect="1"/>
          </p:cNvPicPr>
          <p:nvPr/>
        </p:nvPicPr>
        <p:blipFill>
          <a:blip r:embed="rId3"/>
          <a:stretch>
            <a:fillRect/>
          </a:stretch>
        </p:blipFill>
        <p:spPr>
          <a:xfrm>
            <a:off x="-1" y="-2"/>
            <a:ext cx="36482531" cy="12073181"/>
          </a:xfrm>
          <a:prstGeom prst="rect">
            <a:avLst/>
          </a:prstGeom>
        </p:spPr>
      </p:pic>
      <p:sp>
        <p:nvSpPr>
          <p:cNvPr id="4" name="Title 3">
            <a:extLst>
              <a:ext uri="{FF2B5EF4-FFF2-40B4-BE49-F238E27FC236}">
                <a16:creationId xmlns:a16="http://schemas.microsoft.com/office/drawing/2014/main" id="{CE06D612-2045-69FC-E5B9-9A794164EFCF}"/>
              </a:ext>
            </a:extLst>
          </p:cNvPr>
          <p:cNvSpPr>
            <a:spLocks noGrp="1"/>
          </p:cNvSpPr>
          <p:nvPr>
            <p:ph type="title"/>
          </p:nvPr>
        </p:nvSpPr>
        <p:spPr/>
        <p:txBody>
          <a:bodyPr/>
          <a:lstStyle/>
          <a:p>
            <a:pPr algn="ctr"/>
            <a:r>
              <a:rPr lang="en-US" dirty="0">
                <a:solidFill>
                  <a:schemeClr val="bg1"/>
                </a:solidFill>
              </a:rPr>
              <a:t>HOW DO WE RESPOND?</a:t>
            </a:r>
          </a:p>
        </p:txBody>
      </p:sp>
      <p:sp>
        <p:nvSpPr>
          <p:cNvPr id="3" name="Content Placeholder 2">
            <a:extLst>
              <a:ext uri="{FF2B5EF4-FFF2-40B4-BE49-F238E27FC236}">
                <a16:creationId xmlns:a16="http://schemas.microsoft.com/office/drawing/2014/main" id="{15D9C7C7-2EA5-372E-4BD9-F788344C88AE}"/>
              </a:ext>
            </a:extLst>
          </p:cNvPr>
          <p:cNvSpPr>
            <a:spLocks noGrp="1"/>
          </p:cNvSpPr>
          <p:nvPr>
            <p:ph idx="1"/>
          </p:nvPr>
        </p:nvSpPr>
        <p:spPr>
          <a:xfrm>
            <a:off x="838200" y="1690689"/>
            <a:ext cx="10515600" cy="4241188"/>
          </a:xfrm>
          <a:solidFill>
            <a:srgbClr val="F2F2F2">
              <a:alpha val="55294"/>
            </a:srgbClr>
          </a:solidFill>
        </p:spPr>
        <p:txBody>
          <a:bodyPr>
            <a:noAutofit/>
          </a:bodyPr>
          <a:lstStyle/>
          <a:p>
            <a:pPr marL="0" indent="0">
              <a:buNone/>
            </a:pPr>
            <a:endParaRPr lang="en-US" sz="1600" b="1" dirty="0"/>
          </a:p>
          <a:p>
            <a:pPr marL="0" indent="0">
              <a:buNone/>
            </a:pPr>
            <a:r>
              <a:rPr lang="en-US" sz="1600" b="1" dirty="0"/>
              <a:t>Question 1: In Colossians 2:6–7, Paul called believers to continue in Christ as they received Him and described them as rooted and built up in Him. What stands out to you most in that description, and why</a:t>
            </a:r>
            <a:r>
              <a:rPr lang="en-US" sz="1600" dirty="0"/>
              <a:t> </a:t>
            </a:r>
            <a:r>
              <a:rPr lang="en-US" sz="1600" b="1" dirty="0"/>
              <a:t>?</a:t>
            </a:r>
            <a:br>
              <a:rPr lang="en-US" sz="1600" b="1" dirty="0"/>
            </a:br>
            <a:br>
              <a:rPr lang="en-US" sz="1600" i="1" dirty="0"/>
            </a:br>
            <a:br>
              <a:rPr lang="en-US" sz="1600" b="1" dirty="0"/>
            </a:br>
            <a:r>
              <a:rPr lang="en-US" sz="1600" b="1" dirty="0"/>
              <a:t>Question 2: Paul said all the fullness of God dwells in Christ and that you have been brought to fullness in Him. Where are you most tempted to live as though you are spiritually lacking</a:t>
            </a:r>
            <a:r>
              <a:rPr lang="en-US" sz="1600" dirty="0"/>
              <a:t> </a:t>
            </a:r>
            <a:r>
              <a:rPr lang="en-US" sz="1600" b="1" dirty="0"/>
              <a:t>?</a:t>
            </a:r>
            <a:endParaRPr lang="en-US" sz="1600" dirty="0"/>
          </a:p>
          <a:p>
            <a:pPr marL="0" indent="0">
              <a:buNone/>
            </a:pPr>
            <a:r>
              <a:rPr lang="en-US" sz="1600" b="1" dirty="0"/>
              <a:t> </a:t>
            </a:r>
            <a:r>
              <a:rPr lang="en-US" sz="1600" i="1" dirty="0"/>
              <a:t> </a:t>
            </a:r>
            <a:endParaRPr lang="en-US" sz="1600" dirty="0"/>
          </a:p>
          <a:p>
            <a:pPr marL="0" indent="0">
              <a:buNone/>
            </a:pPr>
            <a:r>
              <a:rPr lang="en-US" sz="1600" b="1" dirty="0"/>
              <a:t>Question 3: If your debt has been canceled and the powers have been disarmed, what fears lose their authority over you</a:t>
            </a:r>
            <a:r>
              <a:rPr lang="en-US" sz="1600" dirty="0"/>
              <a:t> </a:t>
            </a:r>
            <a:r>
              <a:rPr lang="en-US" sz="1600" b="1" dirty="0"/>
              <a:t>?</a:t>
            </a:r>
            <a:br>
              <a:rPr lang="en-US" sz="1600" b="1" dirty="0"/>
            </a:br>
            <a:r>
              <a:rPr lang="en-US" sz="1600" i="1" dirty="0"/>
              <a:t> </a:t>
            </a:r>
            <a:endParaRPr lang="en-US" sz="1600" dirty="0"/>
          </a:p>
          <a:p>
            <a:pPr marL="0" indent="0">
              <a:buNone/>
            </a:pPr>
            <a:r>
              <a:rPr lang="en-US" sz="1600" b="1" dirty="0"/>
              <a:t>Question 4:</a:t>
            </a:r>
            <a:r>
              <a:rPr lang="en-US" sz="1600" dirty="0"/>
              <a:t> </a:t>
            </a:r>
            <a:r>
              <a:rPr lang="en-US" sz="1600" b="1" dirty="0"/>
              <a:t>What would it look like this week to grow deeper in Christ rather than reaching for something new</a:t>
            </a:r>
            <a:r>
              <a:rPr lang="en-US" sz="1600" dirty="0"/>
              <a:t> </a:t>
            </a:r>
            <a:r>
              <a:rPr lang="en-US" sz="1600" b="1" dirty="0"/>
              <a:t>?</a:t>
            </a:r>
            <a:br>
              <a:rPr lang="en-US" sz="1600" b="1" dirty="0"/>
            </a:br>
            <a:r>
              <a:rPr lang="en-US" sz="1600" i="1" dirty="0"/>
              <a:t> </a:t>
            </a:r>
            <a:endParaRPr lang="en-US" sz="1600" dirty="0"/>
          </a:p>
          <a:p>
            <a:pPr marL="0" indent="0">
              <a:buNone/>
            </a:pPr>
            <a:r>
              <a:rPr lang="en-US" sz="1600" b="1" dirty="0"/>
              <a:t>Question 5:</a:t>
            </a:r>
            <a:r>
              <a:rPr lang="en-US" sz="1600" dirty="0"/>
              <a:t> </a:t>
            </a:r>
            <a:r>
              <a:rPr lang="en-US" sz="1600" b="1" dirty="0"/>
              <a:t>How can we as a group help one another resist the pressure to chase spiritual upgrades and instead grow deeper in Christ together</a:t>
            </a:r>
            <a:r>
              <a:rPr lang="en-US" sz="1600" dirty="0"/>
              <a:t> </a:t>
            </a:r>
            <a:r>
              <a:rPr lang="en-US" sz="1600" b="1" dirty="0"/>
              <a:t>?</a:t>
            </a:r>
            <a:endParaRPr lang="en-US" sz="1600" dirty="0"/>
          </a:p>
        </p:txBody>
      </p:sp>
    </p:spTree>
    <p:extLst>
      <p:ext uri="{BB962C8B-B14F-4D97-AF65-F5344CB8AC3E}">
        <p14:creationId xmlns:p14="http://schemas.microsoft.com/office/powerpoint/2010/main" val="3479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375</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WEEK 4</vt:lpstr>
      <vt:lpstr>Colossians 2:6</vt:lpstr>
      <vt:lpstr>PowerPoint Presentation</vt:lpstr>
      <vt:lpstr>HOW DO WE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2026-03-16T20:38:20Z</dcterms:created>
  <dcterms:modified xsi:type="dcterms:W3CDTF">2026-03-16T21:08:40Z</dcterms:modified>
</cp:coreProperties>
</file>