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1F7A9B-B120-EB4C-B46E-11381D827045}" v="7" dt="2026-03-16T21:03:09.265"/>
    <p1510:client id="{FE6F7D25-D587-DB40-B4BF-B86CC24999ED}" v="6" dt="2026-03-16T20:55:47.0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p:restoredTop sz="95068"/>
  </p:normalViewPr>
  <p:slideViewPr>
    <p:cSldViewPr snapToGrid="0">
      <p:cViewPr varScale="1">
        <p:scale>
          <a:sx n="109" d="100"/>
          <a:sy n="109" d="100"/>
        </p:scale>
        <p:origin x="208"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Seabourn" userId="4b6af2dc-3250-4f1c-8710-eab0112c11fe" providerId="ADAL" clId="{8E219987-2BE2-54EB-9ADA-A90F09F45C4D}"/>
    <pc:docChg chg="undo custSel addSld delSld modSld">
      <pc:chgData name="Jonathan Seabourn" userId="4b6af2dc-3250-4f1c-8710-eab0112c11fe" providerId="ADAL" clId="{8E219987-2BE2-54EB-9ADA-A90F09F45C4D}" dt="2026-03-16T21:03:09.265" v="346"/>
      <pc:docMkLst>
        <pc:docMk/>
      </pc:docMkLst>
      <pc:sldChg chg="modSp mod">
        <pc:chgData name="Jonathan Seabourn" userId="4b6af2dc-3250-4f1c-8710-eab0112c11fe" providerId="ADAL" clId="{8E219987-2BE2-54EB-9ADA-A90F09F45C4D}" dt="2026-03-16T21:00:51.535" v="336" actId="20577"/>
        <pc:sldMkLst>
          <pc:docMk/>
          <pc:sldMk cId="1221212607" sldId="256"/>
        </pc:sldMkLst>
        <pc:spChg chg="mod">
          <ac:chgData name="Jonathan Seabourn" userId="4b6af2dc-3250-4f1c-8710-eab0112c11fe" providerId="ADAL" clId="{8E219987-2BE2-54EB-9ADA-A90F09F45C4D}" dt="2026-03-16T21:00:47.248" v="329" actId="20577"/>
          <ac:spMkLst>
            <pc:docMk/>
            <pc:sldMk cId="1221212607" sldId="256"/>
            <ac:spMk id="2" creationId="{A4AD26D9-B157-DE56-D3F7-C8842BA4EE6A}"/>
          </ac:spMkLst>
        </pc:spChg>
        <pc:spChg chg="mod">
          <ac:chgData name="Jonathan Seabourn" userId="4b6af2dc-3250-4f1c-8710-eab0112c11fe" providerId="ADAL" clId="{8E219987-2BE2-54EB-9ADA-A90F09F45C4D}" dt="2026-03-16T21:00:51.535" v="336" actId="20577"/>
          <ac:spMkLst>
            <pc:docMk/>
            <pc:sldMk cId="1221212607" sldId="256"/>
            <ac:spMk id="3" creationId="{5F25CE2D-3AF5-E92C-A8AE-13090CADF9C2}"/>
          </ac:spMkLst>
        </pc:spChg>
      </pc:sldChg>
      <pc:sldChg chg="new del">
        <pc:chgData name="Jonathan Seabourn" userId="4b6af2dc-3250-4f1c-8710-eab0112c11fe" providerId="ADAL" clId="{8E219987-2BE2-54EB-9ADA-A90F09F45C4D}" dt="2026-03-16T20:45:05.394" v="50" actId="2696"/>
        <pc:sldMkLst>
          <pc:docMk/>
          <pc:sldMk cId="1048634004" sldId="257"/>
        </pc:sldMkLst>
      </pc:sldChg>
      <pc:sldChg chg="modSp add mod">
        <pc:chgData name="Jonathan Seabourn" userId="4b6af2dc-3250-4f1c-8710-eab0112c11fe" providerId="ADAL" clId="{8E219987-2BE2-54EB-9ADA-A90F09F45C4D}" dt="2026-03-16T20:48:11.726" v="187" actId="1076"/>
        <pc:sldMkLst>
          <pc:docMk/>
          <pc:sldMk cId="1060085805" sldId="257"/>
        </pc:sldMkLst>
        <pc:spChg chg="mod">
          <ac:chgData name="Jonathan Seabourn" userId="4b6af2dc-3250-4f1c-8710-eab0112c11fe" providerId="ADAL" clId="{8E219987-2BE2-54EB-9ADA-A90F09F45C4D}" dt="2026-03-16T20:48:11.726" v="187" actId="1076"/>
          <ac:spMkLst>
            <pc:docMk/>
            <pc:sldMk cId="1060085805" sldId="257"/>
            <ac:spMk id="2" creationId="{6F745982-05F6-5B2C-C807-42D010C120BD}"/>
          </ac:spMkLst>
        </pc:spChg>
        <pc:spChg chg="mod">
          <ac:chgData name="Jonathan Seabourn" userId="4b6af2dc-3250-4f1c-8710-eab0112c11fe" providerId="ADAL" clId="{8E219987-2BE2-54EB-9ADA-A90F09F45C4D}" dt="2026-03-16T20:47:57.486" v="183" actId="1076"/>
          <ac:spMkLst>
            <pc:docMk/>
            <pc:sldMk cId="1060085805" sldId="257"/>
            <ac:spMk id="3" creationId="{F9B7DB9F-0CEF-7800-1867-55D39089F99A}"/>
          </ac:spMkLst>
        </pc:spChg>
      </pc:sldChg>
      <pc:sldChg chg="addSp delSp modSp add mod">
        <pc:chgData name="Jonathan Seabourn" userId="4b6af2dc-3250-4f1c-8710-eab0112c11fe" providerId="ADAL" clId="{8E219987-2BE2-54EB-9ADA-A90F09F45C4D}" dt="2026-03-16T21:01:58.473" v="341" actId="1076"/>
        <pc:sldMkLst>
          <pc:docMk/>
          <pc:sldMk cId="2362674522" sldId="258"/>
        </pc:sldMkLst>
        <pc:spChg chg="del">
          <ac:chgData name="Jonathan Seabourn" userId="4b6af2dc-3250-4f1c-8710-eab0112c11fe" providerId="ADAL" clId="{8E219987-2BE2-54EB-9ADA-A90F09F45C4D}" dt="2026-03-16T20:48:36.595" v="190" actId="478"/>
          <ac:spMkLst>
            <pc:docMk/>
            <pc:sldMk cId="2362674522" sldId="258"/>
            <ac:spMk id="2" creationId="{5F639F20-BEAF-B215-1A8D-DCC444B1F1E9}"/>
          </ac:spMkLst>
        </pc:spChg>
        <pc:spChg chg="mod">
          <ac:chgData name="Jonathan Seabourn" userId="4b6af2dc-3250-4f1c-8710-eab0112c11fe" providerId="ADAL" clId="{8E219987-2BE2-54EB-9ADA-A90F09F45C4D}" dt="2026-03-16T21:01:58.473" v="341" actId="1076"/>
          <ac:spMkLst>
            <pc:docMk/>
            <pc:sldMk cId="2362674522" sldId="258"/>
            <ac:spMk id="3" creationId="{6A71A155-2C0F-8519-D135-EE1DA74CDBD4}"/>
          </ac:spMkLst>
        </pc:spChg>
        <pc:spChg chg="add del mod">
          <ac:chgData name="Jonathan Seabourn" userId="4b6af2dc-3250-4f1c-8710-eab0112c11fe" providerId="ADAL" clId="{8E219987-2BE2-54EB-9ADA-A90F09F45C4D}" dt="2026-03-16T20:49:16.621" v="196" actId="478"/>
          <ac:spMkLst>
            <pc:docMk/>
            <pc:sldMk cId="2362674522" sldId="258"/>
            <ac:spMk id="6" creationId="{F0618462-B317-9129-05A0-93AE07AB8112}"/>
          </ac:spMkLst>
        </pc:spChg>
        <pc:spChg chg="add mod">
          <ac:chgData name="Jonathan Seabourn" userId="4b6af2dc-3250-4f1c-8710-eab0112c11fe" providerId="ADAL" clId="{8E219987-2BE2-54EB-9ADA-A90F09F45C4D}" dt="2026-03-16T21:01:36.497" v="340" actId="255"/>
          <ac:spMkLst>
            <pc:docMk/>
            <pc:sldMk cId="2362674522" sldId="258"/>
            <ac:spMk id="7" creationId="{51C29019-5BE0-73C7-F6A9-E124025C7CB6}"/>
          </ac:spMkLst>
        </pc:spChg>
      </pc:sldChg>
      <pc:sldChg chg="addSp delSp modSp new mod chgLayout">
        <pc:chgData name="Jonathan Seabourn" userId="4b6af2dc-3250-4f1c-8710-eab0112c11fe" providerId="ADAL" clId="{8E219987-2BE2-54EB-9ADA-A90F09F45C4D}" dt="2026-03-16T21:03:09.265" v="346"/>
        <pc:sldMkLst>
          <pc:docMk/>
          <pc:sldMk cId="3479418639" sldId="259"/>
        </pc:sldMkLst>
        <pc:spChg chg="del">
          <ac:chgData name="Jonathan Seabourn" userId="4b6af2dc-3250-4f1c-8710-eab0112c11fe" providerId="ADAL" clId="{8E219987-2BE2-54EB-9ADA-A90F09F45C4D}" dt="2026-03-16T20:51:48.832" v="243" actId="478"/>
          <ac:spMkLst>
            <pc:docMk/>
            <pc:sldMk cId="3479418639" sldId="259"/>
            <ac:spMk id="2" creationId="{5962CEA5-EC9D-B693-E680-FDFB3F5F85C8}"/>
          </ac:spMkLst>
        </pc:spChg>
        <pc:spChg chg="mod ord">
          <ac:chgData name="Jonathan Seabourn" userId="4b6af2dc-3250-4f1c-8710-eab0112c11fe" providerId="ADAL" clId="{8E219987-2BE2-54EB-9ADA-A90F09F45C4D}" dt="2026-03-16T21:03:09.265" v="346"/>
          <ac:spMkLst>
            <pc:docMk/>
            <pc:sldMk cId="3479418639" sldId="259"/>
            <ac:spMk id="3" creationId="{15D9C7C7-2EA5-372E-4BD9-F788344C88AE}"/>
          </ac:spMkLst>
        </pc:spChg>
        <pc:spChg chg="add mod ord">
          <ac:chgData name="Jonathan Seabourn" userId="4b6af2dc-3250-4f1c-8710-eab0112c11fe" providerId="ADAL" clId="{8E219987-2BE2-54EB-9ADA-A90F09F45C4D}" dt="2026-03-16T20:57:15.807" v="318" actId="207"/>
          <ac:spMkLst>
            <pc:docMk/>
            <pc:sldMk cId="3479418639" sldId="259"/>
            <ac:spMk id="4" creationId="{CE06D612-2045-69FC-E5B9-9A794164EFCF}"/>
          </ac:spMkLst>
        </pc:spChg>
        <pc:picChg chg="add del mod">
          <ac:chgData name="Jonathan Seabourn" userId="4b6af2dc-3250-4f1c-8710-eab0112c11fe" providerId="ADAL" clId="{8E219987-2BE2-54EB-9ADA-A90F09F45C4D}" dt="2026-03-16T20:55:28.952" v="307" actId="478"/>
          <ac:picMkLst>
            <pc:docMk/>
            <pc:sldMk cId="3479418639" sldId="259"/>
            <ac:picMk id="6" creationId="{8DFD2558-A867-E87C-6799-514983D8F233}"/>
          </ac:picMkLst>
        </pc:picChg>
        <pc:picChg chg="add mod">
          <ac:chgData name="Jonathan Seabourn" userId="4b6af2dc-3250-4f1c-8710-eab0112c11fe" providerId="ADAL" clId="{8E219987-2BE2-54EB-9ADA-A90F09F45C4D}" dt="2026-03-16T20:56:36.646" v="317" actId="14100"/>
          <ac:picMkLst>
            <pc:docMk/>
            <pc:sldMk cId="3479418639" sldId="259"/>
            <ac:picMk id="8" creationId="{E359DA56-7252-E115-1757-0BEAB9CFE47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54D35-4E65-E84D-9990-51CA478BF5D6}" type="datetimeFigureOut">
              <a:rPr lang="en-US" smtClean="0"/>
              <a:t>3/16/26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7E7BA-FC3D-0642-BACA-7DECD4A07806}" type="slidenum">
              <a:rPr lang="en-US" smtClean="0"/>
              <a:t>‹#›</a:t>
            </a:fld>
            <a:endParaRPr lang="en-US"/>
          </a:p>
        </p:txBody>
      </p:sp>
    </p:spTree>
    <p:extLst>
      <p:ext uri="{BB962C8B-B14F-4D97-AF65-F5344CB8AC3E}">
        <p14:creationId xmlns:p14="http://schemas.microsoft.com/office/powerpoint/2010/main" val="938893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7E7BA-FC3D-0642-BACA-7DECD4A07806}" type="slidenum">
              <a:rPr lang="en-US" smtClean="0"/>
              <a:t>4</a:t>
            </a:fld>
            <a:endParaRPr lang="en-US"/>
          </a:p>
        </p:txBody>
      </p:sp>
    </p:spTree>
    <p:extLst>
      <p:ext uri="{BB962C8B-B14F-4D97-AF65-F5344CB8AC3E}">
        <p14:creationId xmlns:p14="http://schemas.microsoft.com/office/powerpoint/2010/main" val="3534520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4E36E-B12B-48FC-0584-82675716F8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B4D31F-1B71-BE53-DB8D-62834C63F7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6DFA00-4EF7-16A0-5A7A-3E7A92B67909}"/>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49545AD8-D69A-BFF1-05A0-3E8E3535A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6FCEAB-852C-862A-A899-33171DD97F3F}"/>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3805207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448E6-9767-779A-AF01-058EF55FC4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741995-1FB8-C3BA-46BB-9A3989BD14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70640-0169-1681-AA4C-7AD226DF38C7}"/>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7B2E36B5-C623-5302-097B-5B46FA0725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7E2C4-B714-78B2-7143-59F39B551994}"/>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327151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C32F4B-7300-25E8-B67A-6B732CE3CC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16CAAF-BD30-FE61-AE36-98C3885553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63984-0B57-6D33-90FF-FD36267D54A0}"/>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3A4ADF4D-F1B9-BBE7-C505-E176F1068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2838A2-9FAB-4619-9875-AC1FF991A1FE}"/>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382813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E4E0C-C068-D3B5-0A93-AFE5E7F125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05E06E-BA1B-0A00-F8AB-FDD8A65A1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8A050F-FD6C-CFB5-766B-048C58CF9E3F}"/>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1A2C6B77-A7B3-A863-ACB5-6C41D3E44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528132-819D-9BE8-8E8B-996620F5107F}"/>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195962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DCFA-70DF-D0A5-99EF-2AA1B6E2CE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87C4D1-A376-3F68-4D76-DDCB6AD8B6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282996-B4B3-DB7F-E250-6B915119ECAB}"/>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4A5BBB2E-C19C-31F2-E528-E14C46ACFD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D684DA-A4FF-5967-A7AB-0179398C645F}"/>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99179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61D4B-146E-2FE7-666C-ACE05E2295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2A7A75-8816-12DD-7540-933ED7C981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0A772D-916D-B969-5DFB-A05D6E9B9B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CA2A65-CB4F-7CE8-6ABA-450A46A2B6E0}"/>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6" name="Footer Placeholder 5">
            <a:extLst>
              <a:ext uri="{FF2B5EF4-FFF2-40B4-BE49-F238E27FC236}">
                <a16:creationId xmlns:a16="http://schemas.microsoft.com/office/drawing/2014/main" id="{FF0EB0F5-F130-6430-2AED-22891B0D8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2689AE-785F-79F0-2AD7-FDF6A779C853}"/>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31314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4F7BE-6D6E-94D1-3D34-084BC3A4F5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853D22-E24F-E237-5954-0BA1AE7F16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87561-93C0-5252-78C6-276D19517D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99B64B-6CEB-8503-E6A0-C94DA4A617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78A577-E637-8561-AC8B-78AABF1CEE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B0C673-D4DE-1143-31B9-7169843A7A56}"/>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8" name="Footer Placeholder 7">
            <a:extLst>
              <a:ext uri="{FF2B5EF4-FFF2-40B4-BE49-F238E27FC236}">
                <a16:creationId xmlns:a16="http://schemas.microsoft.com/office/drawing/2014/main" id="{C9AC2E60-8498-E3FC-2D6F-8ABACF1C74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00F65A-2256-29E7-15C5-6C3701A94962}"/>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247906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75B50-C2C7-6385-9AF4-4429C18A29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B16BA3-0A47-6DE8-B630-9CCDDE6C7CCC}"/>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4" name="Footer Placeholder 3">
            <a:extLst>
              <a:ext uri="{FF2B5EF4-FFF2-40B4-BE49-F238E27FC236}">
                <a16:creationId xmlns:a16="http://schemas.microsoft.com/office/drawing/2014/main" id="{A0DF6579-FBE2-25A5-87C8-9B40284443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443750-3AFD-BD34-D9CB-BAA79BD852E9}"/>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108043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1927E3-2B4C-0D6B-9428-1CE65E7139B9}"/>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3" name="Footer Placeholder 2">
            <a:extLst>
              <a:ext uri="{FF2B5EF4-FFF2-40B4-BE49-F238E27FC236}">
                <a16:creationId xmlns:a16="http://schemas.microsoft.com/office/drawing/2014/main" id="{D8906DC6-8811-F033-7A72-A4948497BB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E524B5-2852-4175-342C-8E26ADD6864D}"/>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251763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E5A6F-130B-55DB-DF21-65CB92D289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CA3A49-A067-4598-F354-98FE186FD6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4DEE34-0646-5226-1F97-0A048EC03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70A785-EA74-1651-4934-7BBFCC36FD0F}"/>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6" name="Footer Placeholder 5">
            <a:extLst>
              <a:ext uri="{FF2B5EF4-FFF2-40B4-BE49-F238E27FC236}">
                <a16:creationId xmlns:a16="http://schemas.microsoft.com/office/drawing/2014/main" id="{49ABC2E9-A48D-3E2E-50D3-637ED15B9F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0077D1-9655-D100-251A-AFDDF8F99CE9}"/>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114432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7E17-4200-C045-7251-3C42ED3380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DC6E54-1914-8D52-57C7-3715067349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07C9DD-CB81-C49F-1E35-60DBC0FBE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B706D2-E5F7-BA89-92F4-75F7F1302368}"/>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6" name="Footer Placeholder 5">
            <a:extLst>
              <a:ext uri="{FF2B5EF4-FFF2-40B4-BE49-F238E27FC236}">
                <a16:creationId xmlns:a16="http://schemas.microsoft.com/office/drawing/2014/main" id="{D7685D25-221E-873D-193D-8F6BFA2870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DB63C-CFFF-CCBF-642B-8DE3273BBDFA}"/>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162176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767751-68BB-DD09-62B9-1C092BDA9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511006-5A6D-FEFC-663B-A94F76D1BB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62E1B4-0081-FD7E-42B2-4EB11F1DCA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0D2BB6DC-D964-B4B2-F75B-83F338DBF9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EFD1B2C-AEDE-B6F3-1854-DD9919D330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5571BA3-DC4F-6F4A-A541-7603A321E900}" type="slidenum">
              <a:rPr lang="en-US" smtClean="0"/>
              <a:t>‹#›</a:t>
            </a:fld>
            <a:endParaRPr lang="en-US"/>
          </a:p>
        </p:txBody>
      </p:sp>
    </p:spTree>
    <p:extLst>
      <p:ext uri="{BB962C8B-B14F-4D97-AF65-F5344CB8AC3E}">
        <p14:creationId xmlns:p14="http://schemas.microsoft.com/office/powerpoint/2010/main" val="1120809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D26D9-B157-DE56-D3F7-C8842BA4EE6A}"/>
              </a:ext>
            </a:extLst>
          </p:cNvPr>
          <p:cNvSpPr>
            <a:spLocks noGrp="1"/>
          </p:cNvSpPr>
          <p:nvPr>
            <p:ph type="ctrTitle"/>
          </p:nvPr>
        </p:nvSpPr>
        <p:spPr>
          <a:xfrm>
            <a:off x="804672" y="5116529"/>
            <a:ext cx="10592174" cy="1000655"/>
          </a:xfrm>
        </p:spPr>
        <p:txBody>
          <a:bodyPr anchor="t">
            <a:normAutofit/>
          </a:bodyPr>
          <a:lstStyle/>
          <a:p>
            <a:pPr algn="l"/>
            <a:r>
              <a:rPr lang="en-US" sz="4000" dirty="0">
                <a:solidFill>
                  <a:schemeClr val="tx2"/>
                </a:solidFill>
              </a:rPr>
              <a:t>WEEK 2</a:t>
            </a:r>
          </a:p>
        </p:txBody>
      </p:sp>
      <p:pic>
        <p:nvPicPr>
          <p:cNvPr id="5" name="Picture 4">
            <a:extLst>
              <a:ext uri="{FF2B5EF4-FFF2-40B4-BE49-F238E27FC236}">
                <a16:creationId xmlns:a16="http://schemas.microsoft.com/office/drawing/2014/main" id="{68E2412A-855C-FEFB-B7DC-09E68E1F2272}"/>
              </a:ext>
            </a:extLst>
          </p:cNvPr>
          <p:cNvPicPr>
            <a:picLocks noChangeAspect="1"/>
          </p:cNvPicPr>
          <p:nvPr/>
        </p:nvPicPr>
        <p:blipFill>
          <a:blip r:embed="rId2"/>
          <a:srcRect l="2281" r="1957"/>
          <a:stretch>
            <a:fillRect/>
          </a:stretch>
        </p:blipFill>
        <p:spPr>
          <a:xfrm>
            <a:off x="-1" y="10"/>
            <a:ext cx="12192001" cy="4201449"/>
          </a:xfrm>
          <a:prstGeom prst="rect">
            <a:avLst/>
          </a:prstGeom>
        </p:spPr>
      </p:pic>
      <p:grpSp>
        <p:nvGrpSpPr>
          <p:cNvPr id="12" name="Group 11">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3" name="Freeform: Shape 12">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ubtitle 2">
            <a:extLst>
              <a:ext uri="{FF2B5EF4-FFF2-40B4-BE49-F238E27FC236}">
                <a16:creationId xmlns:a16="http://schemas.microsoft.com/office/drawing/2014/main" id="{5F25CE2D-3AF5-E92C-A8AE-13090CADF9C2}"/>
              </a:ext>
            </a:extLst>
          </p:cNvPr>
          <p:cNvSpPr>
            <a:spLocks noGrp="1"/>
          </p:cNvSpPr>
          <p:nvPr>
            <p:ph type="subTitle" idx="1"/>
          </p:nvPr>
        </p:nvSpPr>
        <p:spPr>
          <a:xfrm>
            <a:off x="883694" y="5572119"/>
            <a:ext cx="9416898" cy="484374"/>
          </a:xfrm>
        </p:spPr>
        <p:txBody>
          <a:bodyPr anchor="b">
            <a:normAutofit/>
          </a:bodyPr>
          <a:lstStyle/>
          <a:p>
            <a:pPr algn="l"/>
            <a:r>
              <a:rPr lang="en-US" sz="2000" dirty="0">
                <a:solidFill>
                  <a:schemeClr val="tx2"/>
                </a:solidFill>
              </a:rPr>
              <a:t>JESUS IS ENOUGH TO SUSTAIN US</a:t>
            </a:r>
          </a:p>
        </p:txBody>
      </p:sp>
    </p:spTree>
    <p:extLst>
      <p:ext uri="{BB962C8B-B14F-4D97-AF65-F5344CB8AC3E}">
        <p14:creationId xmlns:p14="http://schemas.microsoft.com/office/powerpoint/2010/main" val="1221212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FC675D-AB21-EFA5-2CDE-5A6B3898428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B025CA-9095-68B9-73C2-41AA68AF9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745982-05F6-5B2C-C807-42D010C120BD}"/>
              </a:ext>
            </a:extLst>
          </p:cNvPr>
          <p:cNvSpPr>
            <a:spLocks noGrp="1"/>
          </p:cNvSpPr>
          <p:nvPr>
            <p:ph type="ctrTitle"/>
          </p:nvPr>
        </p:nvSpPr>
        <p:spPr>
          <a:xfrm>
            <a:off x="4618479" y="5620000"/>
            <a:ext cx="2951990" cy="569154"/>
          </a:xfrm>
        </p:spPr>
        <p:txBody>
          <a:bodyPr anchor="t">
            <a:normAutofit fontScale="90000"/>
          </a:bodyPr>
          <a:lstStyle/>
          <a:p>
            <a:r>
              <a:rPr lang="en-US" sz="4000" dirty="0">
                <a:solidFill>
                  <a:schemeClr val="tx2"/>
                </a:solidFill>
              </a:rPr>
              <a:t>Colossians 2:6</a:t>
            </a:r>
          </a:p>
        </p:txBody>
      </p:sp>
      <p:pic>
        <p:nvPicPr>
          <p:cNvPr id="5" name="Picture 4">
            <a:extLst>
              <a:ext uri="{FF2B5EF4-FFF2-40B4-BE49-F238E27FC236}">
                <a16:creationId xmlns:a16="http://schemas.microsoft.com/office/drawing/2014/main" id="{FA8D010A-1EEF-7DAE-8A0B-A4D7B0A4DADD}"/>
              </a:ext>
            </a:extLst>
          </p:cNvPr>
          <p:cNvPicPr>
            <a:picLocks noChangeAspect="1"/>
          </p:cNvPicPr>
          <p:nvPr/>
        </p:nvPicPr>
        <p:blipFill>
          <a:blip r:embed="rId2"/>
          <a:srcRect l="2281" r="1957"/>
          <a:stretch>
            <a:fillRect/>
          </a:stretch>
        </p:blipFill>
        <p:spPr>
          <a:xfrm>
            <a:off x="-1" y="10"/>
            <a:ext cx="12192001" cy="4201449"/>
          </a:xfrm>
          <a:prstGeom prst="rect">
            <a:avLst/>
          </a:prstGeom>
        </p:spPr>
      </p:pic>
      <p:grpSp>
        <p:nvGrpSpPr>
          <p:cNvPr id="12" name="Group 11">
            <a:extLst>
              <a:ext uri="{FF2B5EF4-FFF2-40B4-BE49-F238E27FC236}">
                <a16:creationId xmlns:a16="http://schemas.microsoft.com/office/drawing/2014/main" id="{5FF76B63-76EC-7281-2AAF-9BD4A6681D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3" name="Freeform: Shape 12">
              <a:extLst>
                <a:ext uri="{FF2B5EF4-FFF2-40B4-BE49-F238E27FC236}">
                  <a16:creationId xmlns:a16="http://schemas.microsoft.com/office/drawing/2014/main" id="{18E29212-F082-8DA9-7009-B1B73E5031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00E64B56-31F1-9869-BAD3-4CC3411505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B09F7DF-9197-DFB1-0D16-050C19F35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06F6C7D-A2E4-473C-5FFD-91DB344A7A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ubtitle 2">
            <a:extLst>
              <a:ext uri="{FF2B5EF4-FFF2-40B4-BE49-F238E27FC236}">
                <a16:creationId xmlns:a16="http://schemas.microsoft.com/office/drawing/2014/main" id="{F9B7DB9F-0CEF-7800-1867-55D39089F99A}"/>
              </a:ext>
            </a:extLst>
          </p:cNvPr>
          <p:cNvSpPr>
            <a:spLocks noGrp="1"/>
          </p:cNvSpPr>
          <p:nvPr>
            <p:ph type="subTitle" idx="1"/>
          </p:nvPr>
        </p:nvSpPr>
        <p:spPr>
          <a:xfrm>
            <a:off x="3276643" y="4154787"/>
            <a:ext cx="5635663" cy="1365522"/>
          </a:xfrm>
        </p:spPr>
        <p:txBody>
          <a:bodyPr anchor="b">
            <a:noAutofit/>
          </a:bodyPr>
          <a:lstStyle/>
          <a:p>
            <a:r>
              <a:rPr lang="en-US" sz="3200" dirty="0">
                <a:solidFill>
                  <a:schemeClr val="tx2"/>
                </a:solidFill>
              </a:rPr>
              <a:t>So then, just as you received Christ Jesus as Lord, continue to live your lives in him.”</a:t>
            </a:r>
          </a:p>
        </p:txBody>
      </p:sp>
    </p:spTree>
    <p:extLst>
      <p:ext uri="{BB962C8B-B14F-4D97-AF65-F5344CB8AC3E}">
        <p14:creationId xmlns:p14="http://schemas.microsoft.com/office/powerpoint/2010/main" val="1060085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FECF12-0C1F-4EF6-9037-0ABAD9367D4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78CAAB1-6225-CD16-7DF3-A5FE8E263E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B20C86A-3DB2-D91E-1457-3FE81463863B}"/>
              </a:ext>
            </a:extLst>
          </p:cNvPr>
          <p:cNvPicPr>
            <a:picLocks noChangeAspect="1"/>
          </p:cNvPicPr>
          <p:nvPr/>
        </p:nvPicPr>
        <p:blipFill>
          <a:blip r:embed="rId2"/>
          <a:srcRect l="2281" r="1957"/>
          <a:stretch>
            <a:fillRect/>
          </a:stretch>
        </p:blipFill>
        <p:spPr>
          <a:xfrm>
            <a:off x="-1" y="10"/>
            <a:ext cx="12192001" cy="4201449"/>
          </a:xfrm>
          <a:prstGeom prst="rect">
            <a:avLst/>
          </a:prstGeom>
        </p:spPr>
      </p:pic>
      <p:grpSp>
        <p:nvGrpSpPr>
          <p:cNvPr id="12" name="Group 11">
            <a:extLst>
              <a:ext uri="{FF2B5EF4-FFF2-40B4-BE49-F238E27FC236}">
                <a16:creationId xmlns:a16="http://schemas.microsoft.com/office/drawing/2014/main" id="{1E900E42-2F8A-24AC-4E47-93C69962D9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3" name="Freeform: Shape 12">
              <a:extLst>
                <a:ext uri="{FF2B5EF4-FFF2-40B4-BE49-F238E27FC236}">
                  <a16:creationId xmlns:a16="http://schemas.microsoft.com/office/drawing/2014/main" id="{E8164989-E1E4-D10C-12DA-72DA2C417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7564CC24-9A98-3270-01E1-3FEBC259C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B6756FD-210E-AF72-F755-7C6B861FF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98480D6-60F0-FA9C-9D02-E9BA4520A7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ubtitle 2">
            <a:extLst>
              <a:ext uri="{FF2B5EF4-FFF2-40B4-BE49-F238E27FC236}">
                <a16:creationId xmlns:a16="http://schemas.microsoft.com/office/drawing/2014/main" id="{6A71A155-2C0F-8519-D135-EE1DA74CDBD4}"/>
              </a:ext>
            </a:extLst>
          </p:cNvPr>
          <p:cNvSpPr>
            <a:spLocks noGrp="1"/>
          </p:cNvSpPr>
          <p:nvPr>
            <p:ph type="subTitle" idx="1"/>
          </p:nvPr>
        </p:nvSpPr>
        <p:spPr>
          <a:xfrm>
            <a:off x="344109" y="4020103"/>
            <a:ext cx="5635663" cy="2587727"/>
          </a:xfrm>
        </p:spPr>
        <p:txBody>
          <a:bodyPr anchor="b">
            <a:noAutofit/>
          </a:bodyPr>
          <a:lstStyle/>
          <a:p>
            <a:r>
              <a:rPr lang="en-US" sz="1800" b="1" dirty="0"/>
              <a:t>Fallen Condition Focus</a:t>
            </a:r>
            <a:r>
              <a:rPr lang="en-US" sz="1800" dirty="0"/>
              <a:t> </a:t>
            </a:r>
          </a:p>
          <a:p>
            <a:pPr algn="just"/>
            <a:r>
              <a:rPr lang="en-US" sz="1800" dirty="0"/>
              <a:t>We are always searching for what will hold life together. As a result, we attach ourselves to what appears strong, stable, and sufficient. We look to power, success, knowledge, money, systems, leaders, and even spiritual experiences to give coherence and security. All of this is fragile. What we center our lives on shifts, weakens, and eventually collapses. Our condition is not merely confusion of the options . </a:t>
            </a:r>
            <a:endParaRPr lang="en-US" sz="1800" dirty="0">
              <a:solidFill>
                <a:schemeClr val="tx2"/>
              </a:solidFill>
            </a:endParaRPr>
          </a:p>
        </p:txBody>
      </p:sp>
      <p:sp>
        <p:nvSpPr>
          <p:cNvPr id="7" name="Subtitle 2">
            <a:extLst>
              <a:ext uri="{FF2B5EF4-FFF2-40B4-BE49-F238E27FC236}">
                <a16:creationId xmlns:a16="http://schemas.microsoft.com/office/drawing/2014/main" id="{51C29019-5BE0-73C7-F6A9-E124025C7CB6}"/>
              </a:ext>
            </a:extLst>
          </p:cNvPr>
          <p:cNvSpPr txBox="1">
            <a:spLocks/>
          </p:cNvSpPr>
          <p:nvPr/>
        </p:nvSpPr>
        <p:spPr>
          <a:xfrm>
            <a:off x="6323881" y="4043040"/>
            <a:ext cx="5635663" cy="2587727"/>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t>Gospel Response</a:t>
            </a:r>
            <a:r>
              <a:rPr lang="en-US" sz="1800" dirty="0"/>
              <a:t> </a:t>
            </a:r>
          </a:p>
          <a:p>
            <a:pPr algn="just"/>
            <a:r>
              <a:rPr lang="en-US" sz="1800" dirty="0"/>
              <a:t>Because Christ is supreme over creation and head of the new creation, our lives are not held together by what we manage to maintain. They are held together by Him. We do not stabilize ourselves by adding layers of control, intensity, or achievement. We are sustained by the one in whom all fullness dwells. Because Jesus is enough to sustain us, we stop looking elsewhere for what only He can supply . </a:t>
            </a:r>
            <a:endParaRPr lang="en-US" sz="1800" dirty="0">
              <a:solidFill>
                <a:schemeClr val="tx2"/>
              </a:solidFill>
            </a:endParaRPr>
          </a:p>
        </p:txBody>
      </p:sp>
    </p:spTree>
    <p:extLst>
      <p:ext uri="{BB962C8B-B14F-4D97-AF65-F5344CB8AC3E}">
        <p14:creationId xmlns:p14="http://schemas.microsoft.com/office/powerpoint/2010/main" val="2362674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59DA56-7252-E115-1757-0BEAB9CFE471}"/>
              </a:ext>
            </a:extLst>
          </p:cNvPr>
          <p:cNvPicPr>
            <a:picLocks noChangeAspect="1"/>
          </p:cNvPicPr>
          <p:nvPr/>
        </p:nvPicPr>
        <p:blipFill>
          <a:blip r:embed="rId3"/>
          <a:stretch>
            <a:fillRect/>
          </a:stretch>
        </p:blipFill>
        <p:spPr>
          <a:xfrm>
            <a:off x="-1" y="-2"/>
            <a:ext cx="36482531" cy="12073181"/>
          </a:xfrm>
          <a:prstGeom prst="rect">
            <a:avLst/>
          </a:prstGeom>
        </p:spPr>
      </p:pic>
      <p:sp>
        <p:nvSpPr>
          <p:cNvPr id="4" name="Title 3">
            <a:extLst>
              <a:ext uri="{FF2B5EF4-FFF2-40B4-BE49-F238E27FC236}">
                <a16:creationId xmlns:a16="http://schemas.microsoft.com/office/drawing/2014/main" id="{CE06D612-2045-69FC-E5B9-9A794164EFCF}"/>
              </a:ext>
            </a:extLst>
          </p:cNvPr>
          <p:cNvSpPr>
            <a:spLocks noGrp="1"/>
          </p:cNvSpPr>
          <p:nvPr>
            <p:ph type="title"/>
          </p:nvPr>
        </p:nvSpPr>
        <p:spPr/>
        <p:txBody>
          <a:bodyPr/>
          <a:lstStyle/>
          <a:p>
            <a:pPr algn="ctr"/>
            <a:r>
              <a:rPr lang="en-US" dirty="0">
                <a:solidFill>
                  <a:schemeClr val="bg1"/>
                </a:solidFill>
              </a:rPr>
              <a:t>HOW DO WE RESPOND?</a:t>
            </a:r>
          </a:p>
        </p:txBody>
      </p:sp>
      <p:sp>
        <p:nvSpPr>
          <p:cNvPr id="3" name="Content Placeholder 2">
            <a:extLst>
              <a:ext uri="{FF2B5EF4-FFF2-40B4-BE49-F238E27FC236}">
                <a16:creationId xmlns:a16="http://schemas.microsoft.com/office/drawing/2014/main" id="{15D9C7C7-2EA5-372E-4BD9-F788344C88AE}"/>
              </a:ext>
            </a:extLst>
          </p:cNvPr>
          <p:cNvSpPr>
            <a:spLocks noGrp="1"/>
          </p:cNvSpPr>
          <p:nvPr>
            <p:ph idx="1"/>
          </p:nvPr>
        </p:nvSpPr>
        <p:spPr>
          <a:xfrm>
            <a:off x="838200" y="1690689"/>
            <a:ext cx="10515600" cy="3998912"/>
          </a:xfrm>
          <a:solidFill>
            <a:srgbClr val="F2F2F2">
              <a:alpha val="55294"/>
            </a:srgbClr>
          </a:solidFill>
        </p:spPr>
        <p:txBody>
          <a:bodyPr>
            <a:normAutofit fontScale="62500" lnSpcReduction="20000"/>
          </a:bodyPr>
          <a:lstStyle/>
          <a:p>
            <a:pPr marL="0" indent="0">
              <a:buNone/>
            </a:pPr>
            <a:endParaRPr lang="en-US" b="1" dirty="0"/>
          </a:p>
          <a:p>
            <a:pPr marL="0" indent="0">
              <a:buNone/>
            </a:pPr>
            <a:r>
              <a:rPr lang="en-US" b="1" dirty="0"/>
              <a:t>Question 1: Paul said that “all things were created through him and for him” and that “in him all things hold together.” Which of those phrases stands out to you most, and why</a:t>
            </a:r>
            <a:r>
              <a:rPr lang="en-US" dirty="0"/>
              <a:t> </a:t>
            </a:r>
            <a:r>
              <a:rPr lang="en-US" b="1" dirty="0"/>
              <a:t>?</a:t>
            </a:r>
            <a:br>
              <a:rPr lang="en-US" b="1" dirty="0"/>
            </a:br>
            <a:br>
              <a:rPr lang="en-US" i="1" dirty="0"/>
            </a:br>
            <a:br>
              <a:rPr lang="en-US" b="1" dirty="0"/>
            </a:br>
            <a:r>
              <a:rPr lang="en-US" b="1" dirty="0"/>
              <a:t>Question 2: If Christ truly holds all things together, what changes about the way you respond when life feels unstable or uncertain</a:t>
            </a:r>
            <a:r>
              <a:rPr lang="en-US" dirty="0"/>
              <a:t> </a:t>
            </a:r>
            <a:r>
              <a:rPr lang="en-US" b="1" dirty="0"/>
              <a:t>?</a:t>
            </a:r>
            <a:endParaRPr lang="en-US" dirty="0"/>
          </a:p>
          <a:p>
            <a:pPr marL="0" indent="0">
              <a:buNone/>
            </a:pPr>
            <a:r>
              <a:rPr lang="en-US" b="1" dirty="0"/>
              <a:t> </a:t>
            </a:r>
            <a:r>
              <a:rPr lang="en-US" i="1" dirty="0"/>
              <a:t> </a:t>
            </a:r>
            <a:endParaRPr lang="en-US" dirty="0"/>
          </a:p>
          <a:p>
            <a:pPr marL="0" indent="0">
              <a:buNone/>
            </a:pPr>
            <a:r>
              <a:rPr lang="en-US" b="1" dirty="0"/>
              <a:t>Question 3: Where are you most tempted to look for something else to hold your life together</a:t>
            </a:r>
            <a:r>
              <a:rPr lang="en-US" dirty="0"/>
              <a:t> </a:t>
            </a:r>
            <a:r>
              <a:rPr lang="en-US" b="1" dirty="0"/>
              <a:t>?</a:t>
            </a:r>
            <a:br>
              <a:rPr lang="en-US" b="1" dirty="0"/>
            </a:br>
            <a:r>
              <a:rPr lang="en-US" i="1" dirty="0"/>
              <a:t> </a:t>
            </a:r>
            <a:endParaRPr lang="en-US" dirty="0"/>
          </a:p>
          <a:p>
            <a:pPr marL="0" indent="0">
              <a:buNone/>
            </a:pPr>
            <a:r>
              <a:rPr lang="en-US" b="1" dirty="0"/>
              <a:t>Question 4:</a:t>
            </a:r>
            <a:r>
              <a:rPr lang="en-US" dirty="0"/>
              <a:t> </a:t>
            </a:r>
            <a:r>
              <a:rPr lang="en-US" b="1" dirty="0"/>
              <a:t>Paul said, “that in everything he [Christ] might have the supremacy.” What areas of your life are easiest to surrender to His authority and which are hardest</a:t>
            </a:r>
            <a:r>
              <a:rPr lang="en-US" dirty="0"/>
              <a:t> </a:t>
            </a:r>
            <a:r>
              <a:rPr lang="en-US" b="1" dirty="0"/>
              <a:t>?</a:t>
            </a:r>
            <a:br>
              <a:rPr lang="en-US" b="1" dirty="0"/>
            </a:br>
            <a:r>
              <a:rPr lang="en-US" i="1" dirty="0"/>
              <a:t> </a:t>
            </a:r>
            <a:endParaRPr lang="en-US" dirty="0"/>
          </a:p>
          <a:p>
            <a:pPr marL="0" indent="0">
              <a:buNone/>
            </a:pPr>
            <a:r>
              <a:rPr lang="en-US" b="1" dirty="0"/>
              <a:t>Question 5:</a:t>
            </a:r>
            <a:r>
              <a:rPr lang="en-US" dirty="0"/>
              <a:t> </a:t>
            </a:r>
            <a:r>
              <a:rPr lang="en-US" b="1" dirty="0"/>
              <a:t>Christ reconciles and brings peace through His sacrifice. Who might God be calling you to pursue in reconciliation, gratitude, or gospel witness this week</a:t>
            </a:r>
            <a:r>
              <a:rPr lang="en-US" dirty="0"/>
              <a:t> </a:t>
            </a:r>
            <a:r>
              <a:rPr lang="en-US" b="1" dirty="0"/>
              <a:t>?</a:t>
            </a:r>
            <a:endParaRPr lang="en-US" dirty="0"/>
          </a:p>
        </p:txBody>
      </p:sp>
    </p:spTree>
    <p:extLst>
      <p:ext uri="{BB962C8B-B14F-4D97-AF65-F5344CB8AC3E}">
        <p14:creationId xmlns:p14="http://schemas.microsoft.com/office/powerpoint/2010/main" val="3479418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TotalTime>
  <Words>363</Words>
  <Application>Microsoft Macintosh PowerPoint</Application>
  <PresentationFormat>Widescreen</PresentationFormat>
  <Paragraphs>16</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Aptos</vt:lpstr>
      <vt:lpstr>Aptos Display</vt:lpstr>
      <vt:lpstr>Arial</vt:lpstr>
      <vt:lpstr>Office Theme</vt:lpstr>
      <vt:lpstr>WEEK 2</vt:lpstr>
      <vt:lpstr>Colossians 2:6</vt:lpstr>
      <vt:lpstr>PowerPoint Presentation</vt:lpstr>
      <vt:lpstr>HOW DO WE RESPOND?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Jonathan Seabourn</dc:creator>
  <cp:lastModifiedBy>Jonathan Seabourn</cp:lastModifiedBy>
  <cp:revision>1</cp:revision>
  <dcterms:created xsi:type="dcterms:W3CDTF">2026-03-16T20:38:20Z</dcterms:created>
  <dcterms:modified xsi:type="dcterms:W3CDTF">2026-03-16T21:03:11Z</dcterms:modified>
</cp:coreProperties>
</file>