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6" r:id="rId3"/>
    <p:sldId id="260" r:id="rId4"/>
    <p:sldId id="258" r:id="rId5"/>
    <p:sldId id="259"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F1B3"/>
    <a:srgbClr val="FFF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273C1B-85B0-2844-8D8C-0D1A7E146286}" v="17" dt="2026-02-05T20:26:06.226"/>
    <p1510:client id="{8B4C7948-14E1-0A43-9EDB-C86171CBA125}" v="21" dt="2026-02-05T17:33:29.015"/>
    <p1510:client id="{A992223E-DA9E-8841-B768-249CBB9F59F6}" v="7" dt="2026-02-05T20:43:08.994"/>
    <p1510:client id="{B3467D5A-8150-6645-B193-9F5EB43BC47E}" v="7" dt="2026-02-05T20:39:56.727"/>
    <p1510:client id="{D6DBC339-F79D-D74E-93C2-32211CE299E1}" v="7" dt="2026-02-05T20:35:19.7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69"/>
    <p:restoredTop sz="94658"/>
  </p:normalViewPr>
  <p:slideViewPr>
    <p:cSldViewPr snapToGrid="0">
      <p:cViewPr varScale="1">
        <p:scale>
          <a:sx n="109" d="100"/>
          <a:sy n="109" d="100"/>
        </p:scale>
        <p:origin x="208" y="4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athan Seabourn" userId="4b6af2dc-3250-4f1c-8710-eab0112c11fe" providerId="ADAL" clId="{8E219987-2BE2-54EB-9ADA-A90F09F45C4D}"/>
    <pc:docChg chg="undo custSel addSld modSld sldOrd">
      <pc:chgData name="Jonathan Seabourn" userId="4b6af2dc-3250-4f1c-8710-eab0112c11fe" providerId="ADAL" clId="{8E219987-2BE2-54EB-9ADA-A90F09F45C4D}" dt="2026-02-05T20:43:23.928" v="580" actId="255"/>
      <pc:docMkLst>
        <pc:docMk/>
      </pc:docMkLst>
      <pc:sldChg chg="addSp delSp modSp mod delAnim delDesignElem chgLayout">
        <pc:chgData name="Jonathan Seabourn" userId="4b6af2dc-3250-4f1c-8710-eab0112c11fe" providerId="ADAL" clId="{8E219987-2BE2-54EB-9ADA-A90F09F45C4D}" dt="2026-02-05T20:41:05.041" v="561" actId="20577"/>
        <pc:sldMkLst>
          <pc:docMk/>
          <pc:sldMk cId="1008400366" sldId="256"/>
        </pc:sldMkLst>
        <pc:spChg chg="add mod ord">
          <ac:chgData name="Jonathan Seabourn" userId="4b6af2dc-3250-4f1c-8710-eab0112c11fe" providerId="ADAL" clId="{8E219987-2BE2-54EB-9ADA-A90F09F45C4D}" dt="2026-02-05T20:41:05.041" v="561" actId="20577"/>
          <ac:spMkLst>
            <pc:docMk/>
            <pc:sldMk cId="1008400366" sldId="256"/>
            <ac:spMk id="2" creationId="{5B14C69B-5BE1-7DC6-3DC7-A17AF3C0EA59}"/>
          </ac:spMkLst>
        </pc:spChg>
        <pc:spChg chg="add del mod">
          <ac:chgData name="Jonathan Seabourn" userId="4b6af2dc-3250-4f1c-8710-eab0112c11fe" providerId="ADAL" clId="{8E219987-2BE2-54EB-9ADA-A90F09F45C4D}" dt="2026-02-05T20:04:47.545" v="51" actId="478"/>
          <ac:spMkLst>
            <pc:docMk/>
            <pc:sldMk cId="1008400366" sldId="256"/>
            <ac:spMk id="3" creationId="{E131AFFA-E47E-7C2A-DC69-265FD7BFED8A}"/>
          </ac:spMkLst>
        </pc:spChg>
        <pc:spChg chg="add mod">
          <ac:chgData name="Jonathan Seabourn" userId="4b6af2dc-3250-4f1c-8710-eab0112c11fe" providerId="ADAL" clId="{8E219987-2BE2-54EB-9ADA-A90F09F45C4D}" dt="2026-02-05T20:40:52.500" v="531" actId="20577"/>
          <ac:spMkLst>
            <pc:docMk/>
            <pc:sldMk cId="1008400366" sldId="256"/>
            <ac:spMk id="4" creationId="{D14EA03F-43DF-E316-441D-345615B09D53}"/>
          </ac:spMkLst>
        </pc:spChg>
        <pc:spChg chg="del">
          <ac:chgData name="Jonathan Seabourn" userId="4b6af2dc-3250-4f1c-8710-eab0112c11fe" providerId="ADAL" clId="{8E219987-2BE2-54EB-9ADA-A90F09F45C4D}" dt="2026-02-05T20:03:51.589" v="44" actId="700"/>
          <ac:spMkLst>
            <pc:docMk/>
            <pc:sldMk cId="1008400366" sldId="256"/>
            <ac:spMk id="10" creationId="{71B2258F-86CA-4D4D-8270-BC05FCDEBFB3}"/>
          </ac:spMkLst>
        </pc:spChg>
        <pc:picChg chg="mod">
          <ac:chgData name="Jonathan Seabourn" userId="4b6af2dc-3250-4f1c-8710-eab0112c11fe" providerId="ADAL" clId="{8E219987-2BE2-54EB-9ADA-A90F09F45C4D}" dt="2026-02-05T20:05:38.951" v="75" actId="1076"/>
          <ac:picMkLst>
            <pc:docMk/>
            <pc:sldMk cId="1008400366" sldId="256"/>
            <ac:picMk id="5" creationId="{FDB0F2D4-AD00-74B7-FF0C-1B7DFAD5CD95}"/>
          </ac:picMkLst>
        </pc:picChg>
        <pc:picChg chg="del">
          <ac:chgData name="Jonathan Seabourn" userId="4b6af2dc-3250-4f1c-8710-eab0112c11fe" providerId="ADAL" clId="{8E219987-2BE2-54EB-9ADA-A90F09F45C4D}" dt="2026-02-05T19:58:01.420" v="0" actId="478"/>
          <ac:picMkLst>
            <pc:docMk/>
            <pc:sldMk cId="1008400366" sldId="256"/>
            <ac:picMk id="6" creationId="{22EB6634-2204-A320-55DB-BC1193FB48CC}"/>
          </ac:picMkLst>
        </pc:picChg>
      </pc:sldChg>
      <pc:sldChg chg="addSp delSp modSp new mod ord setBg">
        <pc:chgData name="Jonathan Seabourn" userId="4b6af2dc-3250-4f1c-8710-eab0112c11fe" providerId="ADAL" clId="{8E219987-2BE2-54EB-9ADA-A90F09F45C4D}" dt="2026-02-05T20:40:43.350" v="506" actId="20577"/>
        <pc:sldMkLst>
          <pc:docMk/>
          <pc:sldMk cId="3231437424" sldId="257"/>
        </pc:sldMkLst>
        <pc:spChg chg="del mod ord">
          <ac:chgData name="Jonathan Seabourn" userId="4b6af2dc-3250-4f1c-8710-eab0112c11fe" providerId="ADAL" clId="{8E219987-2BE2-54EB-9ADA-A90F09F45C4D}" dt="2026-02-05T20:01:14.050" v="23" actId="478"/>
          <ac:spMkLst>
            <pc:docMk/>
            <pc:sldMk cId="3231437424" sldId="257"/>
            <ac:spMk id="2" creationId="{2D3CDC8F-A75F-C1A9-EB10-0146B3F08334}"/>
          </ac:spMkLst>
        </pc:spChg>
        <pc:spChg chg="add mod">
          <ac:chgData name="Jonathan Seabourn" userId="4b6af2dc-3250-4f1c-8710-eab0112c11fe" providerId="ADAL" clId="{8E219987-2BE2-54EB-9ADA-A90F09F45C4D}" dt="2026-02-05T20:40:43.350" v="506" actId="20577"/>
          <ac:spMkLst>
            <pc:docMk/>
            <pc:sldMk cId="3231437424" sldId="257"/>
            <ac:spMk id="6" creationId="{F1B8EC8C-2C7D-7FF7-B32A-E830DD1B9E8E}"/>
          </ac:spMkLst>
        </pc:spChg>
        <pc:picChg chg="add mod">
          <ac:chgData name="Jonathan Seabourn" userId="4b6af2dc-3250-4f1c-8710-eab0112c11fe" providerId="ADAL" clId="{8E219987-2BE2-54EB-9ADA-A90F09F45C4D}" dt="2026-02-05T20:00:19.872" v="12" actId="1076"/>
          <ac:picMkLst>
            <pc:docMk/>
            <pc:sldMk cId="3231437424" sldId="257"/>
            <ac:picMk id="4" creationId="{085E3B0F-2754-F7E8-F646-29D470EC71FA}"/>
          </ac:picMkLst>
        </pc:picChg>
      </pc:sldChg>
      <pc:sldChg chg="addSp delSp modSp add mod">
        <pc:chgData name="Jonathan Seabourn" userId="4b6af2dc-3250-4f1c-8710-eab0112c11fe" providerId="ADAL" clId="{8E219987-2BE2-54EB-9ADA-A90F09F45C4D}" dt="2026-02-05T20:42:03.672" v="569" actId="1076"/>
        <pc:sldMkLst>
          <pc:docMk/>
          <pc:sldMk cId="2731120055" sldId="258"/>
        </pc:sldMkLst>
        <pc:spChg chg="add mod">
          <ac:chgData name="Jonathan Seabourn" userId="4b6af2dc-3250-4f1c-8710-eab0112c11fe" providerId="ADAL" clId="{8E219987-2BE2-54EB-9ADA-A90F09F45C4D}" dt="2026-02-05T20:41:58.957" v="568" actId="1076"/>
          <ac:spMkLst>
            <pc:docMk/>
            <pc:sldMk cId="2731120055" sldId="258"/>
            <ac:spMk id="2" creationId="{AD328194-2A33-4481-0632-E452BA961F60}"/>
          </ac:spMkLst>
        </pc:spChg>
        <pc:spChg chg="add mod">
          <ac:chgData name="Jonathan Seabourn" userId="4b6af2dc-3250-4f1c-8710-eab0112c11fe" providerId="ADAL" clId="{8E219987-2BE2-54EB-9ADA-A90F09F45C4D}" dt="2026-02-05T20:20:41.496" v="221" actId="207"/>
          <ac:spMkLst>
            <pc:docMk/>
            <pc:sldMk cId="2731120055" sldId="258"/>
            <ac:spMk id="3" creationId="{690FD8E1-22B1-43AD-FC66-080CC2F7EC20}"/>
          </ac:spMkLst>
        </pc:spChg>
        <pc:spChg chg="add del mod">
          <ac:chgData name="Jonathan Seabourn" userId="4b6af2dc-3250-4f1c-8710-eab0112c11fe" providerId="ADAL" clId="{8E219987-2BE2-54EB-9ADA-A90F09F45C4D}" dt="2026-02-05T20:13:59.998" v="204" actId="478"/>
          <ac:spMkLst>
            <pc:docMk/>
            <pc:sldMk cId="2731120055" sldId="258"/>
            <ac:spMk id="4" creationId="{266C14AD-2096-F3E3-7D3F-272802C18ACE}"/>
          </ac:spMkLst>
        </pc:spChg>
        <pc:spChg chg="add mod">
          <ac:chgData name="Jonathan Seabourn" userId="4b6af2dc-3250-4f1c-8710-eab0112c11fe" providerId="ADAL" clId="{8E219987-2BE2-54EB-9ADA-A90F09F45C4D}" dt="2026-02-05T20:42:03.672" v="569" actId="1076"/>
          <ac:spMkLst>
            <pc:docMk/>
            <pc:sldMk cId="2731120055" sldId="258"/>
            <ac:spMk id="6" creationId="{617E86B0-79C3-CF7C-9F4D-AE15911BBBE4}"/>
          </ac:spMkLst>
        </pc:spChg>
        <pc:spChg chg="add mod">
          <ac:chgData name="Jonathan Seabourn" userId="4b6af2dc-3250-4f1c-8710-eab0112c11fe" providerId="ADAL" clId="{8E219987-2BE2-54EB-9ADA-A90F09F45C4D}" dt="2026-02-05T20:21:53.727" v="234" actId="2085"/>
          <ac:spMkLst>
            <pc:docMk/>
            <pc:sldMk cId="2731120055" sldId="258"/>
            <ac:spMk id="7" creationId="{17E51EB2-5BC1-E2AB-25FA-379A99F80507}"/>
          </ac:spMkLst>
        </pc:spChg>
        <pc:picChg chg="mod">
          <ac:chgData name="Jonathan Seabourn" userId="4b6af2dc-3250-4f1c-8710-eab0112c11fe" providerId="ADAL" clId="{8E219987-2BE2-54EB-9ADA-A90F09F45C4D}" dt="2026-02-05T20:21:13.799" v="228" actId="1076"/>
          <ac:picMkLst>
            <pc:docMk/>
            <pc:sldMk cId="2731120055" sldId="258"/>
            <ac:picMk id="5" creationId="{6929224C-D9BC-E2C7-32CF-44992F849E50}"/>
          </ac:picMkLst>
        </pc:picChg>
      </pc:sldChg>
      <pc:sldChg chg="addSp delSp modSp add mod">
        <pc:chgData name="Jonathan Seabourn" userId="4b6af2dc-3250-4f1c-8710-eab0112c11fe" providerId="ADAL" clId="{8E219987-2BE2-54EB-9ADA-A90F09F45C4D}" dt="2026-02-05T20:43:23.928" v="580" actId="255"/>
        <pc:sldMkLst>
          <pc:docMk/>
          <pc:sldMk cId="1383189736" sldId="259"/>
        </pc:sldMkLst>
        <pc:spChg chg="add mod">
          <ac:chgData name="Jonathan Seabourn" userId="4b6af2dc-3250-4f1c-8710-eab0112c11fe" providerId="ADAL" clId="{8E219987-2BE2-54EB-9ADA-A90F09F45C4D}" dt="2026-02-05T20:43:23.928" v="580" actId="255"/>
          <ac:spMkLst>
            <pc:docMk/>
            <pc:sldMk cId="1383189736" sldId="259"/>
            <ac:spMk id="2" creationId="{56B7E305-2360-3D6D-BA10-A05BF498D37D}"/>
          </ac:spMkLst>
        </pc:spChg>
        <pc:picChg chg="del mod">
          <ac:chgData name="Jonathan Seabourn" userId="4b6af2dc-3250-4f1c-8710-eab0112c11fe" providerId="ADAL" clId="{8E219987-2BE2-54EB-9ADA-A90F09F45C4D}" dt="2026-02-05T20:25:55.281" v="238" actId="478"/>
          <ac:picMkLst>
            <pc:docMk/>
            <pc:sldMk cId="1383189736" sldId="259"/>
            <ac:picMk id="5" creationId="{7120584F-2338-617C-F5FD-47A3C26D6E90}"/>
          </ac:picMkLst>
        </pc:picChg>
      </pc:sldChg>
      <pc:sldChg chg="modSp add mod">
        <pc:chgData name="Jonathan Seabourn" userId="4b6af2dc-3250-4f1c-8710-eab0112c11fe" providerId="ADAL" clId="{8E219987-2BE2-54EB-9ADA-A90F09F45C4D}" dt="2026-02-05T20:22:49.282" v="236" actId="1076"/>
        <pc:sldMkLst>
          <pc:docMk/>
          <pc:sldMk cId="2727271397" sldId="260"/>
        </pc:sldMkLst>
        <pc:spChg chg="mod">
          <ac:chgData name="Jonathan Seabourn" userId="4b6af2dc-3250-4f1c-8710-eab0112c11fe" providerId="ADAL" clId="{8E219987-2BE2-54EB-9ADA-A90F09F45C4D}" dt="2026-02-05T20:09:19.782" v="119" actId="122"/>
          <ac:spMkLst>
            <pc:docMk/>
            <pc:sldMk cId="2727271397" sldId="260"/>
            <ac:spMk id="2" creationId="{B64DEBA4-18BB-0B29-6926-43B382459810}"/>
          </ac:spMkLst>
        </pc:spChg>
        <pc:spChg chg="mod">
          <ac:chgData name="Jonathan Seabourn" userId="4b6af2dc-3250-4f1c-8710-eab0112c11fe" providerId="ADAL" clId="{8E219987-2BE2-54EB-9ADA-A90F09F45C4D}" dt="2026-02-05T20:22:49.282" v="236" actId="1076"/>
          <ac:spMkLst>
            <pc:docMk/>
            <pc:sldMk cId="2727271397" sldId="260"/>
            <ac:spMk id="4" creationId="{B0CF1800-2C23-DD5D-78BA-0C42FA99195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4A81E-D400-EC88-329E-5B1AF8E0AF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A2D531-A876-4BA9-B878-BBF551522A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3CB1693-52FC-D19B-5B05-1C0C7DF23FB9}"/>
              </a:ext>
            </a:extLst>
          </p:cNvPr>
          <p:cNvSpPr>
            <a:spLocks noGrp="1"/>
          </p:cNvSpPr>
          <p:nvPr>
            <p:ph type="dt" sz="half" idx="10"/>
          </p:nvPr>
        </p:nvSpPr>
        <p:spPr/>
        <p:txBody>
          <a:bodyPr/>
          <a:lstStyle/>
          <a:p>
            <a:fld id="{5C5981DD-8A79-EA4E-9208-D505963F2201}" type="datetimeFigureOut">
              <a:rPr lang="en-US" smtClean="0"/>
              <a:t>2/5/26</a:t>
            </a:fld>
            <a:endParaRPr lang="en-US"/>
          </a:p>
        </p:txBody>
      </p:sp>
      <p:sp>
        <p:nvSpPr>
          <p:cNvPr id="5" name="Footer Placeholder 4">
            <a:extLst>
              <a:ext uri="{FF2B5EF4-FFF2-40B4-BE49-F238E27FC236}">
                <a16:creationId xmlns:a16="http://schemas.microsoft.com/office/drawing/2014/main" id="{3FB7C32C-5C06-60EA-4329-68467A1591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337F43-364B-818A-BBCF-747D45E5D813}"/>
              </a:ext>
            </a:extLst>
          </p:cNvPr>
          <p:cNvSpPr>
            <a:spLocks noGrp="1"/>
          </p:cNvSpPr>
          <p:nvPr>
            <p:ph type="sldNum" sz="quarter" idx="12"/>
          </p:nvPr>
        </p:nvSpPr>
        <p:spPr/>
        <p:txBody>
          <a:bodyPr/>
          <a:lstStyle/>
          <a:p>
            <a:fld id="{FEC3C634-07AC-8942-89FB-D92B211C4716}" type="slidenum">
              <a:rPr lang="en-US" smtClean="0"/>
              <a:t>‹#›</a:t>
            </a:fld>
            <a:endParaRPr lang="en-US"/>
          </a:p>
        </p:txBody>
      </p:sp>
    </p:spTree>
    <p:extLst>
      <p:ext uri="{BB962C8B-B14F-4D97-AF65-F5344CB8AC3E}">
        <p14:creationId xmlns:p14="http://schemas.microsoft.com/office/powerpoint/2010/main" val="225778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AEDDB-00F5-4E3D-765D-EB86368359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81DADC-B85F-EB56-4735-043C11E56B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1B37E7-E6F8-B7DF-4CAC-68E818631335}"/>
              </a:ext>
            </a:extLst>
          </p:cNvPr>
          <p:cNvSpPr>
            <a:spLocks noGrp="1"/>
          </p:cNvSpPr>
          <p:nvPr>
            <p:ph type="dt" sz="half" idx="10"/>
          </p:nvPr>
        </p:nvSpPr>
        <p:spPr/>
        <p:txBody>
          <a:bodyPr/>
          <a:lstStyle/>
          <a:p>
            <a:fld id="{5C5981DD-8A79-EA4E-9208-D505963F2201}" type="datetimeFigureOut">
              <a:rPr lang="en-US" smtClean="0"/>
              <a:t>2/5/26</a:t>
            </a:fld>
            <a:endParaRPr lang="en-US"/>
          </a:p>
        </p:txBody>
      </p:sp>
      <p:sp>
        <p:nvSpPr>
          <p:cNvPr id="5" name="Footer Placeholder 4">
            <a:extLst>
              <a:ext uri="{FF2B5EF4-FFF2-40B4-BE49-F238E27FC236}">
                <a16:creationId xmlns:a16="http://schemas.microsoft.com/office/drawing/2014/main" id="{AAD6A7AF-7FA4-375C-B2C5-F8D796B67F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512D71-C652-AF34-73E4-C381FB68EFD7}"/>
              </a:ext>
            </a:extLst>
          </p:cNvPr>
          <p:cNvSpPr>
            <a:spLocks noGrp="1"/>
          </p:cNvSpPr>
          <p:nvPr>
            <p:ph type="sldNum" sz="quarter" idx="12"/>
          </p:nvPr>
        </p:nvSpPr>
        <p:spPr/>
        <p:txBody>
          <a:bodyPr/>
          <a:lstStyle/>
          <a:p>
            <a:fld id="{FEC3C634-07AC-8942-89FB-D92B211C4716}" type="slidenum">
              <a:rPr lang="en-US" smtClean="0"/>
              <a:t>‹#›</a:t>
            </a:fld>
            <a:endParaRPr lang="en-US"/>
          </a:p>
        </p:txBody>
      </p:sp>
    </p:spTree>
    <p:extLst>
      <p:ext uri="{BB962C8B-B14F-4D97-AF65-F5344CB8AC3E}">
        <p14:creationId xmlns:p14="http://schemas.microsoft.com/office/powerpoint/2010/main" val="908373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BBF29D-D9A3-DEB0-B556-63FC354604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FF5254-2971-7483-76EF-6D36DCDE2E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111A1D-F25D-6E03-BCDB-23965CA3F85A}"/>
              </a:ext>
            </a:extLst>
          </p:cNvPr>
          <p:cNvSpPr>
            <a:spLocks noGrp="1"/>
          </p:cNvSpPr>
          <p:nvPr>
            <p:ph type="dt" sz="half" idx="10"/>
          </p:nvPr>
        </p:nvSpPr>
        <p:spPr/>
        <p:txBody>
          <a:bodyPr/>
          <a:lstStyle/>
          <a:p>
            <a:fld id="{5C5981DD-8A79-EA4E-9208-D505963F2201}" type="datetimeFigureOut">
              <a:rPr lang="en-US" smtClean="0"/>
              <a:t>2/5/26</a:t>
            </a:fld>
            <a:endParaRPr lang="en-US"/>
          </a:p>
        </p:txBody>
      </p:sp>
      <p:sp>
        <p:nvSpPr>
          <p:cNvPr id="5" name="Footer Placeholder 4">
            <a:extLst>
              <a:ext uri="{FF2B5EF4-FFF2-40B4-BE49-F238E27FC236}">
                <a16:creationId xmlns:a16="http://schemas.microsoft.com/office/drawing/2014/main" id="{6A1ED511-8168-3337-2FA0-47A2BAB662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E7326A-19B6-3DE9-25CE-4ACA9B4D7EDA}"/>
              </a:ext>
            </a:extLst>
          </p:cNvPr>
          <p:cNvSpPr>
            <a:spLocks noGrp="1"/>
          </p:cNvSpPr>
          <p:nvPr>
            <p:ph type="sldNum" sz="quarter" idx="12"/>
          </p:nvPr>
        </p:nvSpPr>
        <p:spPr/>
        <p:txBody>
          <a:bodyPr/>
          <a:lstStyle/>
          <a:p>
            <a:fld id="{FEC3C634-07AC-8942-89FB-D92B211C4716}" type="slidenum">
              <a:rPr lang="en-US" smtClean="0"/>
              <a:t>‹#›</a:t>
            </a:fld>
            <a:endParaRPr lang="en-US"/>
          </a:p>
        </p:txBody>
      </p:sp>
    </p:spTree>
    <p:extLst>
      <p:ext uri="{BB962C8B-B14F-4D97-AF65-F5344CB8AC3E}">
        <p14:creationId xmlns:p14="http://schemas.microsoft.com/office/powerpoint/2010/main" val="1181980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DF35B-9004-966F-2D9A-BE3635CF81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BE4F1F-3FD8-63CF-7929-9161E5693F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67370C-8704-7883-C71E-4ED93C0BF8CD}"/>
              </a:ext>
            </a:extLst>
          </p:cNvPr>
          <p:cNvSpPr>
            <a:spLocks noGrp="1"/>
          </p:cNvSpPr>
          <p:nvPr>
            <p:ph type="dt" sz="half" idx="10"/>
          </p:nvPr>
        </p:nvSpPr>
        <p:spPr/>
        <p:txBody>
          <a:bodyPr/>
          <a:lstStyle/>
          <a:p>
            <a:fld id="{5C5981DD-8A79-EA4E-9208-D505963F2201}" type="datetimeFigureOut">
              <a:rPr lang="en-US" smtClean="0"/>
              <a:t>2/5/26</a:t>
            </a:fld>
            <a:endParaRPr lang="en-US"/>
          </a:p>
        </p:txBody>
      </p:sp>
      <p:sp>
        <p:nvSpPr>
          <p:cNvPr id="5" name="Footer Placeholder 4">
            <a:extLst>
              <a:ext uri="{FF2B5EF4-FFF2-40B4-BE49-F238E27FC236}">
                <a16:creationId xmlns:a16="http://schemas.microsoft.com/office/drawing/2014/main" id="{3A646A03-9D13-BFF8-ACF7-D33A3A2E23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D5DBC0-1D0B-A6B1-F559-9B0FBACDE72D}"/>
              </a:ext>
            </a:extLst>
          </p:cNvPr>
          <p:cNvSpPr>
            <a:spLocks noGrp="1"/>
          </p:cNvSpPr>
          <p:nvPr>
            <p:ph type="sldNum" sz="quarter" idx="12"/>
          </p:nvPr>
        </p:nvSpPr>
        <p:spPr/>
        <p:txBody>
          <a:bodyPr/>
          <a:lstStyle/>
          <a:p>
            <a:fld id="{FEC3C634-07AC-8942-89FB-D92B211C4716}" type="slidenum">
              <a:rPr lang="en-US" smtClean="0"/>
              <a:t>‹#›</a:t>
            </a:fld>
            <a:endParaRPr lang="en-US"/>
          </a:p>
        </p:txBody>
      </p:sp>
    </p:spTree>
    <p:extLst>
      <p:ext uri="{BB962C8B-B14F-4D97-AF65-F5344CB8AC3E}">
        <p14:creationId xmlns:p14="http://schemas.microsoft.com/office/powerpoint/2010/main" val="4257745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8C1B8-044C-7E1E-C202-65D3EFC722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EA3C564-F223-B2F5-B54C-38E036480DD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3CF45A-3951-DEFC-224E-CDE1B20D7EDB}"/>
              </a:ext>
            </a:extLst>
          </p:cNvPr>
          <p:cNvSpPr>
            <a:spLocks noGrp="1"/>
          </p:cNvSpPr>
          <p:nvPr>
            <p:ph type="dt" sz="half" idx="10"/>
          </p:nvPr>
        </p:nvSpPr>
        <p:spPr/>
        <p:txBody>
          <a:bodyPr/>
          <a:lstStyle/>
          <a:p>
            <a:fld id="{5C5981DD-8A79-EA4E-9208-D505963F2201}" type="datetimeFigureOut">
              <a:rPr lang="en-US" smtClean="0"/>
              <a:t>2/5/26</a:t>
            </a:fld>
            <a:endParaRPr lang="en-US"/>
          </a:p>
        </p:txBody>
      </p:sp>
      <p:sp>
        <p:nvSpPr>
          <p:cNvPr id="5" name="Footer Placeholder 4">
            <a:extLst>
              <a:ext uri="{FF2B5EF4-FFF2-40B4-BE49-F238E27FC236}">
                <a16:creationId xmlns:a16="http://schemas.microsoft.com/office/drawing/2014/main" id="{A1A60B89-B714-9E18-6537-6B579E32EC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11DE1A-E37F-7ABC-A7C1-7D6A7E4C71EB}"/>
              </a:ext>
            </a:extLst>
          </p:cNvPr>
          <p:cNvSpPr>
            <a:spLocks noGrp="1"/>
          </p:cNvSpPr>
          <p:nvPr>
            <p:ph type="sldNum" sz="quarter" idx="12"/>
          </p:nvPr>
        </p:nvSpPr>
        <p:spPr/>
        <p:txBody>
          <a:bodyPr/>
          <a:lstStyle/>
          <a:p>
            <a:fld id="{FEC3C634-07AC-8942-89FB-D92B211C4716}" type="slidenum">
              <a:rPr lang="en-US" smtClean="0"/>
              <a:t>‹#›</a:t>
            </a:fld>
            <a:endParaRPr lang="en-US"/>
          </a:p>
        </p:txBody>
      </p:sp>
    </p:spTree>
    <p:extLst>
      <p:ext uri="{BB962C8B-B14F-4D97-AF65-F5344CB8AC3E}">
        <p14:creationId xmlns:p14="http://schemas.microsoft.com/office/powerpoint/2010/main" val="3301926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A063E-676F-A46C-3C0F-81F1AC591D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71AFE9-2594-21FB-1BD3-5ED98C4186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0A67D8-D899-35CA-53E4-1CA1F7D2D2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330D81-3D4F-C45B-F439-A8B783459444}"/>
              </a:ext>
            </a:extLst>
          </p:cNvPr>
          <p:cNvSpPr>
            <a:spLocks noGrp="1"/>
          </p:cNvSpPr>
          <p:nvPr>
            <p:ph type="dt" sz="half" idx="10"/>
          </p:nvPr>
        </p:nvSpPr>
        <p:spPr/>
        <p:txBody>
          <a:bodyPr/>
          <a:lstStyle/>
          <a:p>
            <a:fld id="{5C5981DD-8A79-EA4E-9208-D505963F2201}" type="datetimeFigureOut">
              <a:rPr lang="en-US" smtClean="0"/>
              <a:t>2/5/26</a:t>
            </a:fld>
            <a:endParaRPr lang="en-US"/>
          </a:p>
        </p:txBody>
      </p:sp>
      <p:sp>
        <p:nvSpPr>
          <p:cNvPr id="6" name="Footer Placeholder 5">
            <a:extLst>
              <a:ext uri="{FF2B5EF4-FFF2-40B4-BE49-F238E27FC236}">
                <a16:creationId xmlns:a16="http://schemas.microsoft.com/office/drawing/2014/main" id="{5FF58EED-9825-54FD-995C-B2D07D3C94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C61F9B-83DB-E5D2-9628-824658933E73}"/>
              </a:ext>
            </a:extLst>
          </p:cNvPr>
          <p:cNvSpPr>
            <a:spLocks noGrp="1"/>
          </p:cNvSpPr>
          <p:nvPr>
            <p:ph type="sldNum" sz="quarter" idx="12"/>
          </p:nvPr>
        </p:nvSpPr>
        <p:spPr/>
        <p:txBody>
          <a:bodyPr/>
          <a:lstStyle/>
          <a:p>
            <a:fld id="{FEC3C634-07AC-8942-89FB-D92B211C4716}" type="slidenum">
              <a:rPr lang="en-US" smtClean="0"/>
              <a:t>‹#›</a:t>
            </a:fld>
            <a:endParaRPr lang="en-US"/>
          </a:p>
        </p:txBody>
      </p:sp>
    </p:spTree>
    <p:extLst>
      <p:ext uri="{BB962C8B-B14F-4D97-AF65-F5344CB8AC3E}">
        <p14:creationId xmlns:p14="http://schemas.microsoft.com/office/powerpoint/2010/main" val="3847511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0F065-D3C9-A2BD-B9F6-CBFC9F9AEFA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2B8F2D3-3CC3-A992-6DC9-9BDA7FE9E9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B6B48B-54A3-FB38-9096-55D1C2E5FC9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9F7721-317E-BAEC-5D0B-C9BBFB556D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AE97D9-A96F-BD3F-7627-9994678C63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900410-5129-AA38-F73D-ADD138851743}"/>
              </a:ext>
            </a:extLst>
          </p:cNvPr>
          <p:cNvSpPr>
            <a:spLocks noGrp="1"/>
          </p:cNvSpPr>
          <p:nvPr>
            <p:ph type="dt" sz="half" idx="10"/>
          </p:nvPr>
        </p:nvSpPr>
        <p:spPr/>
        <p:txBody>
          <a:bodyPr/>
          <a:lstStyle/>
          <a:p>
            <a:fld id="{5C5981DD-8A79-EA4E-9208-D505963F2201}" type="datetimeFigureOut">
              <a:rPr lang="en-US" smtClean="0"/>
              <a:t>2/5/26</a:t>
            </a:fld>
            <a:endParaRPr lang="en-US"/>
          </a:p>
        </p:txBody>
      </p:sp>
      <p:sp>
        <p:nvSpPr>
          <p:cNvPr id="8" name="Footer Placeholder 7">
            <a:extLst>
              <a:ext uri="{FF2B5EF4-FFF2-40B4-BE49-F238E27FC236}">
                <a16:creationId xmlns:a16="http://schemas.microsoft.com/office/drawing/2014/main" id="{3D129425-AE3D-2846-D1F2-542F3548289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B7948BE-A315-C425-3584-EAA66B69A152}"/>
              </a:ext>
            </a:extLst>
          </p:cNvPr>
          <p:cNvSpPr>
            <a:spLocks noGrp="1"/>
          </p:cNvSpPr>
          <p:nvPr>
            <p:ph type="sldNum" sz="quarter" idx="12"/>
          </p:nvPr>
        </p:nvSpPr>
        <p:spPr/>
        <p:txBody>
          <a:bodyPr/>
          <a:lstStyle/>
          <a:p>
            <a:fld id="{FEC3C634-07AC-8942-89FB-D92B211C4716}" type="slidenum">
              <a:rPr lang="en-US" smtClean="0"/>
              <a:t>‹#›</a:t>
            </a:fld>
            <a:endParaRPr lang="en-US"/>
          </a:p>
        </p:txBody>
      </p:sp>
    </p:spTree>
    <p:extLst>
      <p:ext uri="{BB962C8B-B14F-4D97-AF65-F5344CB8AC3E}">
        <p14:creationId xmlns:p14="http://schemas.microsoft.com/office/powerpoint/2010/main" val="3160881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6A04D-16FA-0204-68E7-EEB98A64FC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D91FF1C-8825-A230-EDD5-94A53E90F15B}"/>
              </a:ext>
            </a:extLst>
          </p:cNvPr>
          <p:cNvSpPr>
            <a:spLocks noGrp="1"/>
          </p:cNvSpPr>
          <p:nvPr>
            <p:ph type="dt" sz="half" idx="10"/>
          </p:nvPr>
        </p:nvSpPr>
        <p:spPr/>
        <p:txBody>
          <a:bodyPr/>
          <a:lstStyle/>
          <a:p>
            <a:fld id="{5C5981DD-8A79-EA4E-9208-D505963F2201}" type="datetimeFigureOut">
              <a:rPr lang="en-US" smtClean="0"/>
              <a:t>2/5/26</a:t>
            </a:fld>
            <a:endParaRPr lang="en-US"/>
          </a:p>
        </p:txBody>
      </p:sp>
      <p:sp>
        <p:nvSpPr>
          <p:cNvPr id="4" name="Footer Placeholder 3">
            <a:extLst>
              <a:ext uri="{FF2B5EF4-FFF2-40B4-BE49-F238E27FC236}">
                <a16:creationId xmlns:a16="http://schemas.microsoft.com/office/drawing/2014/main" id="{68E2CAAC-9AA3-9218-E489-298080462F4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C738BAE-93FA-510E-CB3D-6481EE67E435}"/>
              </a:ext>
            </a:extLst>
          </p:cNvPr>
          <p:cNvSpPr>
            <a:spLocks noGrp="1"/>
          </p:cNvSpPr>
          <p:nvPr>
            <p:ph type="sldNum" sz="quarter" idx="12"/>
          </p:nvPr>
        </p:nvSpPr>
        <p:spPr/>
        <p:txBody>
          <a:bodyPr/>
          <a:lstStyle/>
          <a:p>
            <a:fld id="{FEC3C634-07AC-8942-89FB-D92B211C4716}" type="slidenum">
              <a:rPr lang="en-US" smtClean="0"/>
              <a:t>‹#›</a:t>
            </a:fld>
            <a:endParaRPr lang="en-US"/>
          </a:p>
        </p:txBody>
      </p:sp>
    </p:spTree>
    <p:extLst>
      <p:ext uri="{BB962C8B-B14F-4D97-AF65-F5344CB8AC3E}">
        <p14:creationId xmlns:p14="http://schemas.microsoft.com/office/powerpoint/2010/main" val="2557560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578D8A-04CD-DCF8-772D-48A985473241}"/>
              </a:ext>
            </a:extLst>
          </p:cNvPr>
          <p:cNvSpPr>
            <a:spLocks noGrp="1"/>
          </p:cNvSpPr>
          <p:nvPr>
            <p:ph type="dt" sz="half" idx="10"/>
          </p:nvPr>
        </p:nvSpPr>
        <p:spPr/>
        <p:txBody>
          <a:bodyPr/>
          <a:lstStyle/>
          <a:p>
            <a:fld id="{5C5981DD-8A79-EA4E-9208-D505963F2201}" type="datetimeFigureOut">
              <a:rPr lang="en-US" smtClean="0"/>
              <a:t>2/5/26</a:t>
            </a:fld>
            <a:endParaRPr lang="en-US"/>
          </a:p>
        </p:txBody>
      </p:sp>
      <p:sp>
        <p:nvSpPr>
          <p:cNvPr id="3" name="Footer Placeholder 2">
            <a:extLst>
              <a:ext uri="{FF2B5EF4-FFF2-40B4-BE49-F238E27FC236}">
                <a16:creationId xmlns:a16="http://schemas.microsoft.com/office/drawing/2014/main" id="{BEDE215D-D698-FEFC-EEE5-F570547ECC1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4DCA9A-1E77-9E14-1A78-D58C6A12960C}"/>
              </a:ext>
            </a:extLst>
          </p:cNvPr>
          <p:cNvSpPr>
            <a:spLocks noGrp="1"/>
          </p:cNvSpPr>
          <p:nvPr>
            <p:ph type="sldNum" sz="quarter" idx="12"/>
          </p:nvPr>
        </p:nvSpPr>
        <p:spPr/>
        <p:txBody>
          <a:bodyPr/>
          <a:lstStyle/>
          <a:p>
            <a:fld id="{FEC3C634-07AC-8942-89FB-D92B211C4716}" type="slidenum">
              <a:rPr lang="en-US" smtClean="0"/>
              <a:t>‹#›</a:t>
            </a:fld>
            <a:endParaRPr lang="en-US"/>
          </a:p>
        </p:txBody>
      </p:sp>
    </p:spTree>
    <p:extLst>
      <p:ext uri="{BB962C8B-B14F-4D97-AF65-F5344CB8AC3E}">
        <p14:creationId xmlns:p14="http://schemas.microsoft.com/office/powerpoint/2010/main" val="2682617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D47A5-9648-2B10-6AC0-7FC1D0B0DC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3F9118E-2F56-C706-5ADB-80A4BF67C8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3C18A8-C3CB-8B02-AE77-F84279497F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111203-8240-AF15-3F3F-70D30602E6FF}"/>
              </a:ext>
            </a:extLst>
          </p:cNvPr>
          <p:cNvSpPr>
            <a:spLocks noGrp="1"/>
          </p:cNvSpPr>
          <p:nvPr>
            <p:ph type="dt" sz="half" idx="10"/>
          </p:nvPr>
        </p:nvSpPr>
        <p:spPr/>
        <p:txBody>
          <a:bodyPr/>
          <a:lstStyle/>
          <a:p>
            <a:fld id="{5C5981DD-8A79-EA4E-9208-D505963F2201}" type="datetimeFigureOut">
              <a:rPr lang="en-US" smtClean="0"/>
              <a:t>2/5/26</a:t>
            </a:fld>
            <a:endParaRPr lang="en-US"/>
          </a:p>
        </p:txBody>
      </p:sp>
      <p:sp>
        <p:nvSpPr>
          <p:cNvPr id="6" name="Footer Placeholder 5">
            <a:extLst>
              <a:ext uri="{FF2B5EF4-FFF2-40B4-BE49-F238E27FC236}">
                <a16:creationId xmlns:a16="http://schemas.microsoft.com/office/drawing/2014/main" id="{259E9CE7-9D2B-DF8F-6C62-F19A78388D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8B6C63-4E15-8308-9067-5045DC16532E}"/>
              </a:ext>
            </a:extLst>
          </p:cNvPr>
          <p:cNvSpPr>
            <a:spLocks noGrp="1"/>
          </p:cNvSpPr>
          <p:nvPr>
            <p:ph type="sldNum" sz="quarter" idx="12"/>
          </p:nvPr>
        </p:nvSpPr>
        <p:spPr/>
        <p:txBody>
          <a:bodyPr/>
          <a:lstStyle/>
          <a:p>
            <a:fld id="{FEC3C634-07AC-8942-89FB-D92B211C4716}" type="slidenum">
              <a:rPr lang="en-US" smtClean="0"/>
              <a:t>‹#›</a:t>
            </a:fld>
            <a:endParaRPr lang="en-US"/>
          </a:p>
        </p:txBody>
      </p:sp>
    </p:spTree>
    <p:extLst>
      <p:ext uri="{BB962C8B-B14F-4D97-AF65-F5344CB8AC3E}">
        <p14:creationId xmlns:p14="http://schemas.microsoft.com/office/powerpoint/2010/main" val="1305340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10EDE-5044-AB6D-D9FA-3169EA45C3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56CBB7E-386F-7BB5-CC94-4622B2E94E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6B8C063-FF51-A5D3-BD00-E3E2878831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DF676A-04C1-B9AB-1A0E-14A9C69F7C84}"/>
              </a:ext>
            </a:extLst>
          </p:cNvPr>
          <p:cNvSpPr>
            <a:spLocks noGrp="1"/>
          </p:cNvSpPr>
          <p:nvPr>
            <p:ph type="dt" sz="half" idx="10"/>
          </p:nvPr>
        </p:nvSpPr>
        <p:spPr/>
        <p:txBody>
          <a:bodyPr/>
          <a:lstStyle/>
          <a:p>
            <a:fld id="{5C5981DD-8A79-EA4E-9208-D505963F2201}" type="datetimeFigureOut">
              <a:rPr lang="en-US" smtClean="0"/>
              <a:t>2/5/26</a:t>
            </a:fld>
            <a:endParaRPr lang="en-US"/>
          </a:p>
        </p:txBody>
      </p:sp>
      <p:sp>
        <p:nvSpPr>
          <p:cNvPr id="6" name="Footer Placeholder 5">
            <a:extLst>
              <a:ext uri="{FF2B5EF4-FFF2-40B4-BE49-F238E27FC236}">
                <a16:creationId xmlns:a16="http://schemas.microsoft.com/office/drawing/2014/main" id="{03B4AA42-1FA8-49E2-0473-401C026B35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A1E32A-4D29-8919-0A51-5D03D51A5307}"/>
              </a:ext>
            </a:extLst>
          </p:cNvPr>
          <p:cNvSpPr>
            <a:spLocks noGrp="1"/>
          </p:cNvSpPr>
          <p:nvPr>
            <p:ph type="sldNum" sz="quarter" idx="12"/>
          </p:nvPr>
        </p:nvSpPr>
        <p:spPr/>
        <p:txBody>
          <a:bodyPr/>
          <a:lstStyle/>
          <a:p>
            <a:fld id="{FEC3C634-07AC-8942-89FB-D92B211C4716}" type="slidenum">
              <a:rPr lang="en-US" smtClean="0"/>
              <a:t>‹#›</a:t>
            </a:fld>
            <a:endParaRPr lang="en-US"/>
          </a:p>
        </p:txBody>
      </p:sp>
    </p:spTree>
    <p:extLst>
      <p:ext uri="{BB962C8B-B14F-4D97-AF65-F5344CB8AC3E}">
        <p14:creationId xmlns:p14="http://schemas.microsoft.com/office/powerpoint/2010/main" val="3629936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82F24A-994A-BF98-AF1C-EC5A72822F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632DF9-6B83-C549-D89A-245BFC2F5B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CFC3C6-C6C9-36ED-58F2-178B38B965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C5981DD-8A79-EA4E-9208-D505963F2201}" type="datetimeFigureOut">
              <a:rPr lang="en-US" smtClean="0"/>
              <a:t>2/5/26</a:t>
            </a:fld>
            <a:endParaRPr lang="en-US"/>
          </a:p>
        </p:txBody>
      </p:sp>
      <p:sp>
        <p:nvSpPr>
          <p:cNvPr id="5" name="Footer Placeholder 4">
            <a:extLst>
              <a:ext uri="{FF2B5EF4-FFF2-40B4-BE49-F238E27FC236}">
                <a16:creationId xmlns:a16="http://schemas.microsoft.com/office/drawing/2014/main" id="{A58F5953-3ED4-8C56-A8FA-0288BC52F0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B2DDAE3-3E4B-D98B-CF49-5FE7A6CC0B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EC3C634-07AC-8942-89FB-D92B211C4716}" type="slidenum">
              <a:rPr lang="en-US" smtClean="0"/>
              <a:t>‹#›</a:t>
            </a:fld>
            <a:endParaRPr lang="en-US"/>
          </a:p>
        </p:txBody>
      </p:sp>
    </p:spTree>
    <p:extLst>
      <p:ext uri="{BB962C8B-B14F-4D97-AF65-F5344CB8AC3E}">
        <p14:creationId xmlns:p14="http://schemas.microsoft.com/office/powerpoint/2010/main" val="30950762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light coming out of words&#10;&#10;AI-generated content may be incorrect.">
            <a:extLst>
              <a:ext uri="{FF2B5EF4-FFF2-40B4-BE49-F238E27FC236}">
                <a16:creationId xmlns:a16="http://schemas.microsoft.com/office/drawing/2014/main" id="{085E3B0F-2754-F7E8-F646-29D470EC71FA}"/>
              </a:ext>
            </a:extLst>
          </p:cNvPr>
          <p:cNvPicPr>
            <a:picLocks noChangeAspect="1"/>
          </p:cNvPicPr>
          <p:nvPr/>
        </p:nvPicPr>
        <p:blipFill>
          <a:blip r:embed="rId2"/>
          <a:srcRect t="8892" b="6838"/>
          <a:stretch>
            <a:fillRect/>
          </a:stretch>
        </p:blipFill>
        <p:spPr>
          <a:xfrm>
            <a:off x="20" y="10"/>
            <a:ext cx="12191980" cy="6857990"/>
          </a:xfrm>
          <a:prstGeom prst="rect">
            <a:avLst/>
          </a:prstGeom>
        </p:spPr>
      </p:pic>
      <p:sp>
        <p:nvSpPr>
          <p:cNvPr id="6" name="Title 5">
            <a:extLst>
              <a:ext uri="{FF2B5EF4-FFF2-40B4-BE49-F238E27FC236}">
                <a16:creationId xmlns:a16="http://schemas.microsoft.com/office/drawing/2014/main" id="{F1B8EC8C-2C7D-7FF7-B32A-E830DD1B9E8E}"/>
              </a:ext>
            </a:extLst>
          </p:cNvPr>
          <p:cNvSpPr>
            <a:spLocks noGrp="1"/>
          </p:cNvSpPr>
          <p:nvPr>
            <p:ph type="title"/>
          </p:nvPr>
        </p:nvSpPr>
        <p:spPr/>
        <p:txBody>
          <a:bodyPr>
            <a:normAutofit/>
          </a:bodyPr>
          <a:lstStyle/>
          <a:p>
            <a:r>
              <a:rPr lang="en-US" sz="6000" b="1" dirty="0">
                <a:solidFill>
                  <a:schemeClr val="bg1"/>
                </a:solidFill>
              </a:rPr>
              <a:t>WEEK 4</a:t>
            </a:r>
          </a:p>
        </p:txBody>
      </p:sp>
    </p:spTree>
    <p:extLst>
      <p:ext uri="{BB962C8B-B14F-4D97-AF65-F5344CB8AC3E}">
        <p14:creationId xmlns:p14="http://schemas.microsoft.com/office/powerpoint/2010/main" val="3231437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DB0F2D4-AD00-74B7-FF0C-1B7DFAD5CD95}"/>
              </a:ext>
            </a:extLst>
          </p:cNvPr>
          <p:cNvPicPr>
            <a:picLocks noChangeAspect="1"/>
          </p:cNvPicPr>
          <p:nvPr/>
        </p:nvPicPr>
        <p:blipFill>
          <a:blip r:embed="rId2">
            <a:alphaModFix amt="50000"/>
          </a:blip>
          <a:srcRect t="8892" b="6838"/>
          <a:stretch>
            <a:fillRect/>
          </a:stretch>
        </p:blipFill>
        <p:spPr>
          <a:xfrm>
            <a:off x="0" y="1"/>
            <a:ext cx="12191980" cy="6857999"/>
          </a:xfrm>
          <a:prstGeom prst="rect">
            <a:avLst/>
          </a:prstGeom>
        </p:spPr>
      </p:pic>
      <p:sp>
        <p:nvSpPr>
          <p:cNvPr id="2" name="Title 1">
            <a:extLst>
              <a:ext uri="{FF2B5EF4-FFF2-40B4-BE49-F238E27FC236}">
                <a16:creationId xmlns:a16="http://schemas.microsoft.com/office/drawing/2014/main" id="{5B14C69B-5BE1-7DC6-3DC7-A17AF3C0EA59}"/>
              </a:ext>
            </a:extLst>
          </p:cNvPr>
          <p:cNvSpPr>
            <a:spLocks noGrp="1"/>
          </p:cNvSpPr>
          <p:nvPr>
            <p:ph type="title"/>
          </p:nvPr>
        </p:nvSpPr>
        <p:spPr>
          <a:xfrm>
            <a:off x="465657" y="4779081"/>
            <a:ext cx="5630333" cy="1325563"/>
          </a:xfrm>
        </p:spPr>
        <p:txBody>
          <a:bodyPr>
            <a:normAutofit/>
          </a:bodyPr>
          <a:lstStyle/>
          <a:p>
            <a:r>
              <a:rPr lang="en-US" dirty="0"/>
              <a:t>A disciple believes Jesus gives life.</a:t>
            </a:r>
          </a:p>
        </p:txBody>
      </p:sp>
      <p:sp>
        <p:nvSpPr>
          <p:cNvPr id="4" name="Title 1">
            <a:extLst>
              <a:ext uri="{FF2B5EF4-FFF2-40B4-BE49-F238E27FC236}">
                <a16:creationId xmlns:a16="http://schemas.microsoft.com/office/drawing/2014/main" id="{D14EA03F-43DF-E316-441D-345615B09D53}"/>
              </a:ext>
            </a:extLst>
          </p:cNvPr>
          <p:cNvSpPr txBox="1">
            <a:spLocks/>
          </p:cNvSpPr>
          <p:nvPr/>
        </p:nvSpPr>
        <p:spPr>
          <a:xfrm>
            <a:off x="618067" y="449792"/>
            <a:ext cx="563033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The Resurrection and the Life</a:t>
            </a:r>
          </a:p>
        </p:txBody>
      </p:sp>
    </p:spTree>
    <p:extLst>
      <p:ext uri="{BB962C8B-B14F-4D97-AF65-F5344CB8AC3E}">
        <p14:creationId xmlns:p14="http://schemas.microsoft.com/office/powerpoint/2010/main" val="10084003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271940"/>
    </mc:Choice>
    <mc:Fallback xmlns="">
      <p:transition spd="slow" advTm="27194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C96575C6-2A1E-B02A-EFF4-70BE7F77BFB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31DBEB2-AB40-60EE-2764-A4F8086F4BDD}"/>
              </a:ext>
            </a:extLst>
          </p:cNvPr>
          <p:cNvPicPr>
            <a:picLocks noChangeAspect="1"/>
          </p:cNvPicPr>
          <p:nvPr/>
        </p:nvPicPr>
        <p:blipFill>
          <a:blip r:embed="rId2">
            <a:alphaModFix amt="50000"/>
          </a:blip>
          <a:srcRect t="8892" b="6838"/>
          <a:stretch>
            <a:fillRect/>
          </a:stretch>
        </p:blipFill>
        <p:spPr>
          <a:xfrm>
            <a:off x="0" y="1"/>
            <a:ext cx="12191980" cy="6857999"/>
          </a:xfrm>
          <a:prstGeom prst="rect">
            <a:avLst/>
          </a:prstGeom>
        </p:spPr>
      </p:pic>
      <p:sp>
        <p:nvSpPr>
          <p:cNvPr id="2" name="Title 1">
            <a:extLst>
              <a:ext uri="{FF2B5EF4-FFF2-40B4-BE49-F238E27FC236}">
                <a16:creationId xmlns:a16="http://schemas.microsoft.com/office/drawing/2014/main" id="{B64DEBA4-18BB-0B29-6926-43B382459810}"/>
              </a:ext>
            </a:extLst>
          </p:cNvPr>
          <p:cNvSpPr>
            <a:spLocks noGrp="1"/>
          </p:cNvSpPr>
          <p:nvPr>
            <p:ph type="title"/>
          </p:nvPr>
        </p:nvSpPr>
        <p:spPr>
          <a:xfrm>
            <a:off x="465657" y="4779081"/>
            <a:ext cx="4761099" cy="1325563"/>
          </a:xfrm>
        </p:spPr>
        <p:txBody>
          <a:bodyPr>
            <a:noAutofit/>
          </a:bodyPr>
          <a:lstStyle/>
          <a:p>
            <a:pPr algn="ctr"/>
            <a:r>
              <a:rPr lang="en-US" sz="3200" dirty="0"/>
              <a:t>“God said to Moses,</a:t>
            </a:r>
            <a:br>
              <a:rPr lang="en-US" sz="3200" dirty="0"/>
            </a:br>
            <a:r>
              <a:rPr lang="en-US" sz="3200" dirty="0"/>
              <a:t>‘I AM WHO I AM.</a:t>
            </a:r>
            <a:br>
              <a:rPr lang="en-US" sz="3200" dirty="0"/>
            </a:br>
            <a:r>
              <a:rPr lang="en-US" sz="3200" dirty="0"/>
              <a:t>This is what you are to say to the Israelites:</a:t>
            </a:r>
            <a:br>
              <a:rPr lang="en-US" sz="3200" dirty="0"/>
            </a:br>
            <a:r>
              <a:rPr lang="en-US" sz="3200" dirty="0"/>
              <a:t>‘I AM has sent me to you’” </a:t>
            </a:r>
          </a:p>
        </p:txBody>
      </p:sp>
      <p:sp>
        <p:nvSpPr>
          <p:cNvPr id="4" name="Title 1">
            <a:extLst>
              <a:ext uri="{FF2B5EF4-FFF2-40B4-BE49-F238E27FC236}">
                <a16:creationId xmlns:a16="http://schemas.microsoft.com/office/drawing/2014/main" id="{B0CF1800-2C23-DD5D-78BA-0C42FA991951}"/>
              </a:ext>
            </a:extLst>
          </p:cNvPr>
          <p:cNvSpPr txBox="1">
            <a:spLocks/>
          </p:cNvSpPr>
          <p:nvPr/>
        </p:nvSpPr>
        <p:spPr>
          <a:xfrm>
            <a:off x="1442156" y="401197"/>
            <a:ext cx="563033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Exodus 3:14</a:t>
            </a:r>
          </a:p>
        </p:txBody>
      </p:sp>
    </p:spTree>
    <p:extLst>
      <p:ext uri="{BB962C8B-B14F-4D97-AF65-F5344CB8AC3E}">
        <p14:creationId xmlns:p14="http://schemas.microsoft.com/office/powerpoint/2010/main" val="27272713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271940"/>
    </mc:Choice>
    <mc:Fallback xmlns="">
      <p:transition spd="slow" advTm="27194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6F21ACE2-D3F8-F914-AA52-F94D7F49F34D}"/>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F45C1FD1-ED12-1E00-E14C-5527F4DD1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929224C-D9BC-E2C7-32CF-44992F849E50}"/>
              </a:ext>
            </a:extLst>
          </p:cNvPr>
          <p:cNvPicPr>
            <a:picLocks noChangeAspect="1"/>
          </p:cNvPicPr>
          <p:nvPr/>
        </p:nvPicPr>
        <p:blipFill>
          <a:blip r:embed="rId2">
            <a:alphaModFix amt="50000"/>
          </a:blip>
          <a:srcRect t="8892" b="6838"/>
          <a:stretch>
            <a:fillRect/>
          </a:stretch>
        </p:blipFill>
        <p:spPr>
          <a:xfrm>
            <a:off x="20" y="1"/>
            <a:ext cx="12191980" cy="6857999"/>
          </a:xfrm>
          <a:prstGeom prst="rect">
            <a:avLst/>
          </a:prstGeom>
        </p:spPr>
      </p:pic>
      <p:sp>
        <p:nvSpPr>
          <p:cNvPr id="3" name="Parallelogram 2">
            <a:extLst>
              <a:ext uri="{FF2B5EF4-FFF2-40B4-BE49-F238E27FC236}">
                <a16:creationId xmlns:a16="http://schemas.microsoft.com/office/drawing/2014/main" id="{690FD8E1-22B1-43AD-FC66-080CC2F7EC20}"/>
              </a:ext>
            </a:extLst>
          </p:cNvPr>
          <p:cNvSpPr/>
          <p:nvPr/>
        </p:nvSpPr>
        <p:spPr>
          <a:xfrm>
            <a:off x="63390" y="341039"/>
            <a:ext cx="7504426" cy="2811794"/>
          </a:xfrm>
          <a:prstGeom prst="parallelogram">
            <a:avLst>
              <a:gd name="adj" fmla="val 48404"/>
            </a:avLst>
          </a:prstGeom>
          <a:solidFill>
            <a:srgbClr val="FBF1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AD328194-2A33-4481-0632-E452BA961F60}"/>
              </a:ext>
            </a:extLst>
          </p:cNvPr>
          <p:cNvSpPr txBox="1"/>
          <p:nvPr/>
        </p:nvSpPr>
        <p:spPr>
          <a:xfrm>
            <a:off x="1314491" y="869773"/>
            <a:ext cx="5332493" cy="1754326"/>
          </a:xfrm>
          <a:prstGeom prst="rect">
            <a:avLst/>
          </a:prstGeom>
          <a:noFill/>
        </p:spPr>
        <p:txBody>
          <a:bodyPr wrap="square" rtlCol="0">
            <a:spAutoFit/>
          </a:bodyPr>
          <a:lstStyle/>
          <a:p>
            <a:r>
              <a:rPr lang="en-US" b="1" dirty="0">
                <a:solidFill>
                  <a:schemeClr val="bg1"/>
                </a:solidFill>
              </a:rPr>
              <a:t>FALLEN CONDITION FOCUS</a:t>
            </a:r>
          </a:p>
          <a:p>
            <a:r>
              <a:rPr lang="en-US" dirty="0">
                <a:solidFill>
                  <a:schemeClr val="bg1"/>
                </a:solidFill>
              </a:rPr>
              <a:t>We die. Every life moves in that direction, and nothing we do stops it in the end. We can delay it, distract ourselves from it, or refuse to think about it, but death remains unavoidable. We cannot generate life ourselves. Our eternity depends on a Life Giver.</a:t>
            </a:r>
          </a:p>
        </p:txBody>
      </p:sp>
      <p:sp>
        <p:nvSpPr>
          <p:cNvPr id="7" name="Parallelogram 6">
            <a:extLst>
              <a:ext uri="{FF2B5EF4-FFF2-40B4-BE49-F238E27FC236}">
                <a16:creationId xmlns:a16="http://schemas.microsoft.com/office/drawing/2014/main" id="{17E51EB2-5BC1-E2AB-25FA-379A99F80507}"/>
              </a:ext>
            </a:extLst>
          </p:cNvPr>
          <p:cNvSpPr/>
          <p:nvPr/>
        </p:nvSpPr>
        <p:spPr>
          <a:xfrm>
            <a:off x="4309143" y="3599519"/>
            <a:ext cx="7504426" cy="2811794"/>
          </a:xfrm>
          <a:prstGeom prst="parallelogram">
            <a:avLst>
              <a:gd name="adj" fmla="val 48404"/>
            </a:avLst>
          </a:prstGeom>
          <a:solidFill>
            <a:srgbClr val="FBF1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617E86B0-79C3-CF7C-9F4D-AE15911BBBE4}"/>
              </a:ext>
            </a:extLst>
          </p:cNvPr>
          <p:cNvSpPr txBox="1"/>
          <p:nvPr/>
        </p:nvSpPr>
        <p:spPr>
          <a:xfrm>
            <a:off x="5578115" y="3989753"/>
            <a:ext cx="5240778" cy="2031325"/>
          </a:xfrm>
          <a:prstGeom prst="rect">
            <a:avLst/>
          </a:prstGeom>
          <a:noFill/>
        </p:spPr>
        <p:txBody>
          <a:bodyPr wrap="square" rtlCol="0">
            <a:spAutoFit/>
          </a:bodyPr>
          <a:lstStyle/>
          <a:p>
            <a:r>
              <a:rPr lang="en-US" b="1" dirty="0">
                <a:solidFill>
                  <a:schemeClr val="bg1"/>
                </a:solidFill>
              </a:rPr>
              <a:t>GOSPEL RESPONSE</a:t>
            </a:r>
          </a:p>
          <a:p>
            <a:r>
              <a:rPr lang="en-US" dirty="0">
                <a:solidFill>
                  <a:schemeClr val="bg1"/>
                </a:solidFill>
              </a:rPr>
              <a:t>Because Jesus is life and resurrection, death no longer gets the last word. This isn’t an escape from death but a defeat of it. By His own death and resurrection, Jesus made death a passage rather than an ending. For those who belong to Him, death may still come, but it no longer has finality.</a:t>
            </a:r>
          </a:p>
        </p:txBody>
      </p:sp>
    </p:spTree>
    <p:extLst>
      <p:ext uri="{BB962C8B-B14F-4D97-AF65-F5344CB8AC3E}">
        <p14:creationId xmlns:p14="http://schemas.microsoft.com/office/powerpoint/2010/main" val="27311200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271940"/>
    </mc:Choice>
    <mc:Fallback xmlns="">
      <p:transition spd="slow" advTm="27194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15D9F6FF-FE31-3EB0-0986-76C7456F35E6}"/>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ED6692DC-3A97-B2E5-030F-CF6D4A5AF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6B7E305-2360-3D6D-BA10-A05BF498D37D}"/>
              </a:ext>
            </a:extLst>
          </p:cNvPr>
          <p:cNvSpPr txBox="1"/>
          <p:nvPr/>
        </p:nvSpPr>
        <p:spPr>
          <a:xfrm>
            <a:off x="507999" y="282221"/>
            <a:ext cx="11367911" cy="6432530"/>
          </a:xfrm>
          <a:prstGeom prst="rect">
            <a:avLst/>
          </a:prstGeom>
          <a:noFill/>
        </p:spPr>
        <p:txBody>
          <a:bodyPr wrap="square" rtlCol="0">
            <a:spAutoFit/>
          </a:bodyPr>
          <a:lstStyle/>
          <a:p>
            <a:pPr algn="ctr"/>
            <a:r>
              <a:rPr lang="en-US" sz="3200" b="1" dirty="0"/>
              <a:t>HOW DO WE RESPOND</a:t>
            </a:r>
          </a:p>
          <a:p>
            <a:endParaRPr lang="en-US" sz="2000" b="1" dirty="0"/>
          </a:p>
          <a:p>
            <a:r>
              <a:rPr lang="en-US" sz="2000" dirty="0"/>
              <a:t>Question 1: As you read John 11:17–27, what part of the conversation between Jesus and Martha did you find yourself lingering over? Was there a statement or exchange that felt especially significant or unexpected? </a:t>
            </a:r>
            <a:br>
              <a:rPr lang="en-US" sz="2000" dirty="0"/>
            </a:br>
            <a:br>
              <a:rPr lang="en-US" sz="2000" dirty="0"/>
            </a:br>
            <a:r>
              <a:rPr lang="en-US" sz="2000" dirty="0"/>
              <a:t>Question 2: Martha believed in resurrection, but she placed it at the end, not in the present. Where in your life are you most tempted to believe God can act someday without expecting Him to meet you now?</a:t>
            </a:r>
          </a:p>
          <a:p>
            <a:r>
              <a:rPr lang="en-US" sz="2000" dirty="0"/>
              <a:t> </a:t>
            </a:r>
            <a:r>
              <a:rPr lang="en-US" sz="2000" i="1" dirty="0"/>
              <a:t> </a:t>
            </a:r>
            <a:endParaRPr lang="en-US" sz="2000" dirty="0"/>
          </a:p>
          <a:p>
            <a:r>
              <a:rPr lang="en-US" sz="2000" dirty="0"/>
              <a:t>Question 3: Jesus did not deny that death happens, but He challenged what death is allowed to decide. Where have you accepted an ending as final and stopped expecting anything more?</a:t>
            </a:r>
            <a:br>
              <a:rPr lang="en-US" sz="2000" dirty="0"/>
            </a:br>
            <a:endParaRPr lang="en-US" sz="2000" dirty="0"/>
          </a:p>
          <a:p>
            <a:r>
              <a:rPr lang="en-US" sz="2000" dirty="0"/>
              <a:t>Question 4: Jesus asked Martha, “Do you believe this?” not as a test of knowledge but as a personal question. Where does your faith tend to stay true but abstract, affirmed without shaping how you face loss or uncertainty?</a:t>
            </a:r>
            <a:br>
              <a:rPr lang="en-US" sz="2000" dirty="0"/>
            </a:br>
            <a:r>
              <a:rPr lang="en-US" sz="2000" i="1" dirty="0"/>
              <a:t> </a:t>
            </a:r>
            <a:endParaRPr lang="en-US" sz="2000" dirty="0"/>
          </a:p>
          <a:p>
            <a:r>
              <a:rPr lang="en-US" sz="2000" dirty="0"/>
              <a:t>Question 5: This passage does not rush resolution. How can our group help one another acknowledge grief and loss while still holding onto Jesus’s claim about life experienced in the present? How do we grieve as those who have hope?</a:t>
            </a:r>
          </a:p>
        </p:txBody>
      </p:sp>
    </p:spTree>
    <p:extLst>
      <p:ext uri="{BB962C8B-B14F-4D97-AF65-F5344CB8AC3E}">
        <p14:creationId xmlns:p14="http://schemas.microsoft.com/office/powerpoint/2010/main" val="138318973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271940"/>
    </mc:Choice>
    <mc:Fallback xmlns="">
      <p:transition spd="slow" advTm="27194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106</TotalTime>
  <Words>392</Words>
  <Application>Microsoft Macintosh PowerPoint</Application>
  <PresentationFormat>Widescreen</PresentationFormat>
  <Paragraphs>16</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Aptos</vt:lpstr>
      <vt:lpstr>Aptos Display</vt:lpstr>
      <vt:lpstr>Arial</vt:lpstr>
      <vt:lpstr>Office Theme</vt:lpstr>
      <vt:lpstr>WEEK 4</vt:lpstr>
      <vt:lpstr>A disciple believes Jesus gives life.</vt:lpstr>
      <vt:lpstr>“God said to Moses, ‘I AM WHO I AM. This is what you are to say to the Israelites: ‘I AM has sent me to you’”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Jonathan Seabourn</dc:creator>
  <cp:lastModifiedBy>Jonathan Seabourn</cp:lastModifiedBy>
  <cp:revision>1</cp:revision>
  <dcterms:created xsi:type="dcterms:W3CDTF">2026-02-05T16:28:45Z</dcterms:created>
  <dcterms:modified xsi:type="dcterms:W3CDTF">2026-02-05T20:43:26Z</dcterms:modified>
</cp:coreProperties>
</file>