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F7D25-D587-DB40-B4BF-B86CC24999ED}" v="6" dt="2026-03-16T20:55:47.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5068"/>
  </p:normalViewPr>
  <p:slideViewPr>
    <p:cSldViewPr snapToGrid="0">
      <p:cViewPr varScale="1">
        <p:scale>
          <a:sx n="113" d="100"/>
          <a:sy n="113" d="100"/>
        </p:scale>
        <p:origin x="17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delSld modSld">
      <pc:chgData name="Jonathan Seabourn" userId="4b6af2dc-3250-4f1c-8710-eab0112c11fe" providerId="ADAL" clId="{8E219987-2BE2-54EB-9ADA-A90F09F45C4D}" dt="2026-03-16T20:59:10.227" v="327" actId="207"/>
      <pc:docMkLst>
        <pc:docMk/>
      </pc:docMkLst>
      <pc:sldChg chg="modSp mod">
        <pc:chgData name="Jonathan Seabourn" userId="4b6af2dc-3250-4f1c-8710-eab0112c11fe" providerId="ADAL" clId="{8E219987-2BE2-54EB-9ADA-A90F09F45C4D}" dt="2026-03-16T20:43:34.780" v="48" actId="20577"/>
        <pc:sldMkLst>
          <pc:docMk/>
          <pc:sldMk cId="1221212607" sldId="256"/>
        </pc:sldMkLst>
        <pc:spChg chg="mod">
          <ac:chgData name="Jonathan Seabourn" userId="4b6af2dc-3250-4f1c-8710-eab0112c11fe" providerId="ADAL" clId="{8E219987-2BE2-54EB-9ADA-A90F09F45C4D}" dt="2026-03-16T20:43:06.327" v="13" actId="20577"/>
          <ac:spMkLst>
            <pc:docMk/>
            <pc:sldMk cId="1221212607" sldId="256"/>
            <ac:spMk id="2" creationId="{A4AD26D9-B157-DE56-D3F7-C8842BA4EE6A}"/>
          </ac:spMkLst>
        </pc:spChg>
        <pc:spChg chg="mod">
          <ac:chgData name="Jonathan Seabourn" userId="4b6af2dc-3250-4f1c-8710-eab0112c11fe" providerId="ADAL" clId="{8E219987-2BE2-54EB-9ADA-A90F09F45C4D}" dt="2026-03-16T20:43:34.780" v="48" actId="20577"/>
          <ac:spMkLst>
            <pc:docMk/>
            <pc:sldMk cId="1221212607" sldId="256"/>
            <ac:spMk id="3" creationId="{5F25CE2D-3AF5-E92C-A8AE-13090CADF9C2}"/>
          </ac:spMkLst>
        </pc:spChg>
      </pc:sldChg>
      <pc:sldChg chg="new del">
        <pc:chgData name="Jonathan Seabourn" userId="4b6af2dc-3250-4f1c-8710-eab0112c11fe" providerId="ADAL" clId="{8E219987-2BE2-54EB-9ADA-A90F09F45C4D}" dt="2026-03-16T20:45:05.394" v="50" actId="2696"/>
        <pc:sldMkLst>
          <pc:docMk/>
          <pc:sldMk cId="1048634004" sldId="257"/>
        </pc:sldMkLst>
      </pc:sldChg>
      <pc:sldChg chg="modSp add mod">
        <pc:chgData name="Jonathan Seabourn" userId="4b6af2dc-3250-4f1c-8710-eab0112c11fe" providerId="ADAL" clId="{8E219987-2BE2-54EB-9ADA-A90F09F45C4D}" dt="2026-03-16T20:48:11.726" v="187" actId="1076"/>
        <pc:sldMkLst>
          <pc:docMk/>
          <pc:sldMk cId="1060085805" sldId="257"/>
        </pc:sldMkLst>
        <pc:spChg chg="mod">
          <ac:chgData name="Jonathan Seabourn" userId="4b6af2dc-3250-4f1c-8710-eab0112c11fe" providerId="ADAL" clId="{8E219987-2BE2-54EB-9ADA-A90F09F45C4D}" dt="2026-03-16T20:48:11.726" v="187" actId="1076"/>
          <ac:spMkLst>
            <pc:docMk/>
            <pc:sldMk cId="1060085805" sldId="257"/>
            <ac:spMk id="2" creationId="{6F745982-05F6-5B2C-C807-42D010C120BD}"/>
          </ac:spMkLst>
        </pc:spChg>
        <pc:spChg chg="mod">
          <ac:chgData name="Jonathan Seabourn" userId="4b6af2dc-3250-4f1c-8710-eab0112c11fe" providerId="ADAL" clId="{8E219987-2BE2-54EB-9ADA-A90F09F45C4D}" dt="2026-03-16T20:47:57.486" v="183" actId="1076"/>
          <ac:spMkLst>
            <pc:docMk/>
            <pc:sldMk cId="1060085805" sldId="257"/>
            <ac:spMk id="3" creationId="{F9B7DB9F-0CEF-7800-1867-55D39089F99A}"/>
          </ac:spMkLst>
        </pc:spChg>
      </pc:sldChg>
      <pc:sldChg chg="addSp delSp modSp add mod">
        <pc:chgData name="Jonathan Seabourn" userId="4b6af2dc-3250-4f1c-8710-eab0112c11fe" providerId="ADAL" clId="{8E219987-2BE2-54EB-9ADA-A90F09F45C4D}" dt="2026-03-16T20:51:32.786" v="241" actId="1076"/>
        <pc:sldMkLst>
          <pc:docMk/>
          <pc:sldMk cId="2362674522" sldId="258"/>
        </pc:sldMkLst>
        <pc:spChg chg="del">
          <ac:chgData name="Jonathan Seabourn" userId="4b6af2dc-3250-4f1c-8710-eab0112c11fe" providerId="ADAL" clId="{8E219987-2BE2-54EB-9ADA-A90F09F45C4D}" dt="2026-03-16T20:48:36.595" v="190" actId="478"/>
          <ac:spMkLst>
            <pc:docMk/>
            <pc:sldMk cId="2362674522" sldId="258"/>
            <ac:spMk id="2" creationId="{5F639F20-BEAF-B215-1A8D-DCC444B1F1E9}"/>
          </ac:spMkLst>
        </pc:spChg>
        <pc:spChg chg="mod">
          <ac:chgData name="Jonathan Seabourn" userId="4b6af2dc-3250-4f1c-8710-eab0112c11fe" providerId="ADAL" clId="{8E219987-2BE2-54EB-9ADA-A90F09F45C4D}" dt="2026-03-16T20:51:32.786" v="241" actId="1076"/>
          <ac:spMkLst>
            <pc:docMk/>
            <pc:sldMk cId="2362674522" sldId="258"/>
            <ac:spMk id="3" creationId="{6A71A155-2C0F-8519-D135-EE1DA74CDBD4}"/>
          </ac:spMkLst>
        </pc:spChg>
        <pc:spChg chg="add del mod">
          <ac:chgData name="Jonathan Seabourn" userId="4b6af2dc-3250-4f1c-8710-eab0112c11fe" providerId="ADAL" clId="{8E219987-2BE2-54EB-9ADA-A90F09F45C4D}" dt="2026-03-16T20:49:16.621" v="196" actId="478"/>
          <ac:spMkLst>
            <pc:docMk/>
            <pc:sldMk cId="2362674522" sldId="258"/>
            <ac:spMk id="6" creationId="{F0618462-B317-9129-05A0-93AE07AB8112}"/>
          </ac:spMkLst>
        </pc:spChg>
        <pc:spChg chg="add mod">
          <ac:chgData name="Jonathan Seabourn" userId="4b6af2dc-3250-4f1c-8710-eab0112c11fe" providerId="ADAL" clId="{8E219987-2BE2-54EB-9ADA-A90F09F45C4D}" dt="2026-03-16T20:50:21.545" v="239" actId="20577"/>
          <ac:spMkLst>
            <pc:docMk/>
            <pc:sldMk cId="2362674522" sldId="258"/>
            <ac:spMk id="7" creationId="{51C29019-5BE0-73C7-F6A9-E124025C7CB6}"/>
          </ac:spMkLst>
        </pc:spChg>
      </pc:sldChg>
      <pc:sldChg chg="addSp delSp modSp new mod chgLayout">
        <pc:chgData name="Jonathan Seabourn" userId="4b6af2dc-3250-4f1c-8710-eab0112c11fe" providerId="ADAL" clId="{8E219987-2BE2-54EB-9ADA-A90F09F45C4D}" dt="2026-03-16T20:59:10.227" v="327" actId="207"/>
        <pc:sldMkLst>
          <pc:docMk/>
          <pc:sldMk cId="3479418639" sldId="259"/>
        </pc:sldMkLst>
        <pc:spChg chg="del">
          <ac:chgData name="Jonathan Seabourn" userId="4b6af2dc-3250-4f1c-8710-eab0112c11fe" providerId="ADAL" clId="{8E219987-2BE2-54EB-9ADA-A90F09F45C4D}" dt="2026-03-16T20:51:48.832" v="243" actId="478"/>
          <ac:spMkLst>
            <pc:docMk/>
            <pc:sldMk cId="3479418639" sldId="259"/>
            <ac:spMk id="2" creationId="{5962CEA5-EC9D-B693-E680-FDFB3F5F85C8}"/>
          </ac:spMkLst>
        </pc:spChg>
        <pc:spChg chg="mod ord">
          <ac:chgData name="Jonathan Seabourn" userId="4b6af2dc-3250-4f1c-8710-eab0112c11fe" providerId="ADAL" clId="{8E219987-2BE2-54EB-9ADA-A90F09F45C4D}" dt="2026-03-16T20:59:10.227" v="327" actId="207"/>
          <ac:spMkLst>
            <pc:docMk/>
            <pc:sldMk cId="3479418639" sldId="259"/>
            <ac:spMk id="3" creationId="{15D9C7C7-2EA5-372E-4BD9-F788344C88AE}"/>
          </ac:spMkLst>
        </pc:spChg>
        <pc:spChg chg="add mod ord">
          <ac:chgData name="Jonathan Seabourn" userId="4b6af2dc-3250-4f1c-8710-eab0112c11fe" providerId="ADAL" clId="{8E219987-2BE2-54EB-9ADA-A90F09F45C4D}" dt="2026-03-16T20:57:15.807" v="318" actId="207"/>
          <ac:spMkLst>
            <pc:docMk/>
            <pc:sldMk cId="3479418639" sldId="259"/>
            <ac:spMk id="4" creationId="{CE06D612-2045-69FC-E5B9-9A794164EFCF}"/>
          </ac:spMkLst>
        </pc:spChg>
        <pc:picChg chg="add del mod">
          <ac:chgData name="Jonathan Seabourn" userId="4b6af2dc-3250-4f1c-8710-eab0112c11fe" providerId="ADAL" clId="{8E219987-2BE2-54EB-9ADA-A90F09F45C4D}" dt="2026-03-16T20:55:28.952" v="307" actId="478"/>
          <ac:picMkLst>
            <pc:docMk/>
            <pc:sldMk cId="3479418639" sldId="259"/>
            <ac:picMk id="6" creationId="{8DFD2558-A867-E87C-6799-514983D8F233}"/>
          </ac:picMkLst>
        </pc:picChg>
        <pc:picChg chg="add mod">
          <ac:chgData name="Jonathan Seabourn" userId="4b6af2dc-3250-4f1c-8710-eab0112c11fe" providerId="ADAL" clId="{8E219987-2BE2-54EB-9ADA-A90F09F45C4D}" dt="2026-03-16T20:56:36.646" v="317" actId="14100"/>
          <ac:picMkLst>
            <pc:docMk/>
            <pc:sldMk cId="3479418639" sldId="259"/>
            <ac:picMk id="8" creationId="{E359DA56-7252-E115-1757-0BEAB9CFE4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D35-4E65-E84D-9990-51CA478BF5D6}" type="datetimeFigureOut">
              <a:rPr lang="en-US" smtClean="0"/>
              <a:t>3/16/26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7E7BA-FC3D-0642-BACA-7DECD4A07806}" type="slidenum">
              <a:rPr lang="en-US" smtClean="0"/>
              <a:t>‹#›</a:t>
            </a:fld>
            <a:endParaRPr lang="en-US"/>
          </a:p>
        </p:txBody>
      </p:sp>
    </p:spTree>
    <p:extLst>
      <p:ext uri="{BB962C8B-B14F-4D97-AF65-F5344CB8AC3E}">
        <p14:creationId xmlns:p14="http://schemas.microsoft.com/office/powerpoint/2010/main" val="9388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7E7BA-FC3D-0642-BACA-7DECD4A07806}" type="slidenum">
              <a:rPr lang="en-US" smtClean="0"/>
              <a:t>4</a:t>
            </a:fld>
            <a:endParaRPr lang="en-US"/>
          </a:p>
        </p:txBody>
      </p:sp>
    </p:spTree>
    <p:extLst>
      <p:ext uri="{BB962C8B-B14F-4D97-AF65-F5344CB8AC3E}">
        <p14:creationId xmlns:p14="http://schemas.microsoft.com/office/powerpoint/2010/main" val="35345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E36E-B12B-48FC-0584-82675716F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B4D31F-1B71-BE53-DB8D-62834C63F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DFA00-4EF7-16A0-5A7A-3E7A92B6790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9545AD8-D69A-BFF1-05A0-3E8E3535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FCEAB-852C-862A-A899-33171DD97F3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052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8E6-9767-779A-AF01-058EF55FC4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41995-1FB8-C3BA-46BB-9A3989BD1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70640-0169-1681-AA4C-7AD226DF38C7}"/>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7B2E36B5-C623-5302-097B-5B46FA07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7E2C4-B714-78B2-7143-59F39B551994}"/>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27151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32F4B-7300-25E8-B67A-6B732CE3C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6CAAF-BD30-FE61-AE36-98C388555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3984-0B57-6D33-90FF-FD36267D54A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3A4ADF4D-F1B9-BBE7-C505-E176F1068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838A2-9FAB-4619-9875-AC1FF991A1FE}"/>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28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E0C-C068-D3B5-0A93-AFE5E7F12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5E06E-BA1B-0A00-F8AB-FDD8A65A1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A050F-FD6C-CFB5-766B-048C58CF9E3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1A2C6B77-A7B3-A863-ACB5-6C41D3E44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28132-819D-9BE8-8E8B-996620F5107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9596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DCFA-70DF-D0A5-99EF-2AA1B6E2C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7C4D1-A376-3F68-4D76-DDCB6AD8B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82996-B4B3-DB7F-E250-6B915119ECAB}"/>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A5BBB2E-C19C-31F2-E528-E14C46ACF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684DA-A4FF-5967-A7AB-0179398C645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99179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1D4B-146E-2FE7-666C-ACE05E229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A7A75-8816-12DD-7540-933ED7C98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A772D-916D-B969-5DFB-A05D6E9B9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A2A65-CB4F-7CE8-6ABA-450A46A2B6E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FF0EB0F5-F130-6430-2AED-22891B0D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89AE-785F-79F0-2AD7-FDF6A779C853}"/>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1314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F7BE-6D6E-94D1-3D34-084BC3A4F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53D22-E24F-E237-5954-0BA1AE7F1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87561-93C0-5252-78C6-276D1951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9B64B-6CEB-8503-E6A0-C94DA4A61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8A577-E637-8561-AC8B-78AABF1CE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0C673-D4DE-1143-31B9-7169843A7A56}"/>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8" name="Footer Placeholder 7">
            <a:extLst>
              <a:ext uri="{FF2B5EF4-FFF2-40B4-BE49-F238E27FC236}">
                <a16:creationId xmlns:a16="http://schemas.microsoft.com/office/drawing/2014/main" id="{C9AC2E60-8498-E3FC-2D6F-8ABACF1C7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0F65A-2256-29E7-15C5-6C3701A94962}"/>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47906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50-C2C7-6385-9AF4-4429C18A2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16BA3-0A47-6DE8-B630-9CCDDE6C7CCC}"/>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4" name="Footer Placeholder 3">
            <a:extLst>
              <a:ext uri="{FF2B5EF4-FFF2-40B4-BE49-F238E27FC236}">
                <a16:creationId xmlns:a16="http://schemas.microsoft.com/office/drawing/2014/main" id="{A0DF6579-FBE2-25A5-87C8-9B4028444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43750-3AFD-BD34-D9CB-BAA79BD852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0804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927E3-2B4C-0D6B-9428-1CE65E7139B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3" name="Footer Placeholder 2">
            <a:extLst>
              <a:ext uri="{FF2B5EF4-FFF2-40B4-BE49-F238E27FC236}">
                <a16:creationId xmlns:a16="http://schemas.microsoft.com/office/drawing/2014/main" id="{D8906DC6-8811-F033-7A72-A4948497BB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524B5-2852-4175-342C-8E26ADD6864D}"/>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5176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5A6F-130B-55DB-DF21-65CB92D28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A3A49-A067-4598-F354-98FE186FD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DEE34-0646-5226-1F97-0A048EC0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0A785-EA74-1651-4934-7BBFCC36FD0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49ABC2E9-A48D-3E2E-50D3-637ED15B9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077D1-9655-D100-251A-AFDDF8F99C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14432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E17-4200-C045-7251-3C42ED338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C6E54-1914-8D52-57C7-371506734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7C9DD-CB81-C49F-1E35-60DBC0FB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06D2-E5F7-BA89-92F4-75F7F1302368}"/>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D7685D25-221E-873D-193D-8F6BFA28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DB63C-CFFF-CCBF-642B-8DE3273BBDFA}"/>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621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67751-68BB-DD09-62B9-1C092BDA9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11006-5A6D-FEFC-663B-A94F76D1B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E1B4-0081-FD7E-42B2-4EB11F1DC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0D2BB6DC-D964-B4B2-F75B-83F338DBF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FD1B2C-AEDE-B6F3-1854-DD9919D33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571BA3-DC4F-6F4A-A541-7603A321E900}" type="slidenum">
              <a:rPr lang="en-US" smtClean="0"/>
              <a:t>‹#›</a:t>
            </a:fld>
            <a:endParaRPr lang="en-US"/>
          </a:p>
        </p:txBody>
      </p:sp>
    </p:spTree>
    <p:extLst>
      <p:ext uri="{BB962C8B-B14F-4D97-AF65-F5344CB8AC3E}">
        <p14:creationId xmlns:p14="http://schemas.microsoft.com/office/powerpoint/2010/main" val="112080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26D9-B157-DE56-D3F7-C8842BA4EE6A}"/>
              </a:ext>
            </a:extLst>
          </p:cNvPr>
          <p:cNvSpPr>
            <a:spLocks noGrp="1"/>
          </p:cNvSpPr>
          <p:nvPr>
            <p:ph type="ctrTitle"/>
          </p:nvPr>
        </p:nvSpPr>
        <p:spPr>
          <a:xfrm>
            <a:off x="804672" y="5116529"/>
            <a:ext cx="10592174" cy="1000655"/>
          </a:xfrm>
        </p:spPr>
        <p:txBody>
          <a:bodyPr anchor="t">
            <a:normAutofit/>
          </a:bodyPr>
          <a:lstStyle/>
          <a:p>
            <a:pPr algn="l"/>
            <a:r>
              <a:rPr lang="en-US" sz="4000" dirty="0">
                <a:solidFill>
                  <a:schemeClr val="tx2"/>
                </a:solidFill>
              </a:rPr>
              <a:t>WEEK 1</a:t>
            </a:r>
          </a:p>
        </p:txBody>
      </p:sp>
      <p:pic>
        <p:nvPicPr>
          <p:cNvPr id="5" name="Picture 4">
            <a:extLst>
              <a:ext uri="{FF2B5EF4-FFF2-40B4-BE49-F238E27FC236}">
                <a16:creationId xmlns:a16="http://schemas.microsoft.com/office/drawing/2014/main" id="{68E2412A-855C-FEFB-B7DC-09E68E1F2272}"/>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5F25CE2D-3AF5-E92C-A8AE-13090CADF9C2}"/>
              </a:ext>
            </a:extLst>
          </p:cNvPr>
          <p:cNvSpPr>
            <a:spLocks noGrp="1"/>
          </p:cNvSpPr>
          <p:nvPr>
            <p:ph type="subTitle" idx="1"/>
          </p:nvPr>
        </p:nvSpPr>
        <p:spPr>
          <a:xfrm>
            <a:off x="883694" y="5572119"/>
            <a:ext cx="9416898" cy="484374"/>
          </a:xfrm>
        </p:spPr>
        <p:txBody>
          <a:bodyPr anchor="b">
            <a:normAutofit/>
          </a:bodyPr>
          <a:lstStyle/>
          <a:p>
            <a:pPr algn="l"/>
            <a:r>
              <a:rPr lang="en-US" sz="2000" dirty="0">
                <a:solidFill>
                  <a:schemeClr val="tx2"/>
                </a:solidFill>
              </a:rPr>
              <a:t>JESUS IS ENOUGH TO SAVE US</a:t>
            </a:r>
          </a:p>
        </p:txBody>
      </p:sp>
    </p:spTree>
    <p:extLst>
      <p:ext uri="{BB962C8B-B14F-4D97-AF65-F5344CB8AC3E}">
        <p14:creationId xmlns:p14="http://schemas.microsoft.com/office/powerpoint/2010/main" val="122121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675D-AB21-EFA5-2CDE-5A6B3898428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025CA-9095-68B9-73C2-41AA68AF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5982-05F6-5B2C-C807-42D010C120BD}"/>
              </a:ext>
            </a:extLst>
          </p:cNvPr>
          <p:cNvSpPr>
            <a:spLocks noGrp="1"/>
          </p:cNvSpPr>
          <p:nvPr>
            <p:ph type="ctrTitle"/>
          </p:nvPr>
        </p:nvSpPr>
        <p:spPr>
          <a:xfrm>
            <a:off x="4618479" y="5620000"/>
            <a:ext cx="2951990" cy="569154"/>
          </a:xfrm>
        </p:spPr>
        <p:txBody>
          <a:bodyPr anchor="t">
            <a:normAutofit fontScale="90000"/>
          </a:bodyPr>
          <a:lstStyle/>
          <a:p>
            <a:r>
              <a:rPr lang="en-US" sz="4000" dirty="0">
                <a:solidFill>
                  <a:schemeClr val="tx2"/>
                </a:solidFill>
              </a:rPr>
              <a:t>Colossians 2:6</a:t>
            </a:r>
          </a:p>
        </p:txBody>
      </p:sp>
      <p:pic>
        <p:nvPicPr>
          <p:cNvPr id="5" name="Picture 4">
            <a:extLst>
              <a:ext uri="{FF2B5EF4-FFF2-40B4-BE49-F238E27FC236}">
                <a16:creationId xmlns:a16="http://schemas.microsoft.com/office/drawing/2014/main" id="{FA8D010A-1EEF-7DAE-8A0B-A4D7B0A4DADD}"/>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5FF76B63-76EC-7281-2AAF-9BD4A6681D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8E29212-F082-8DA9-7009-B1B73E503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0E64B56-31F1-9869-BAD3-4CC34115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B09F7DF-9197-DFB1-0D16-050C19F3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6F6C7D-A2E4-473C-5FFD-91DB344A7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9B7DB9F-0CEF-7800-1867-55D39089F99A}"/>
              </a:ext>
            </a:extLst>
          </p:cNvPr>
          <p:cNvSpPr>
            <a:spLocks noGrp="1"/>
          </p:cNvSpPr>
          <p:nvPr>
            <p:ph type="subTitle" idx="1"/>
          </p:nvPr>
        </p:nvSpPr>
        <p:spPr>
          <a:xfrm>
            <a:off x="3276643" y="4154787"/>
            <a:ext cx="5635663" cy="1365522"/>
          </a:xfrm>
        </p:spPr>
        <p:txBody>
          <a:bodyPr anchor="b">
            <a:noAutofit/>
          </a:bodyPr>
          <a:lstStyle/>
          <a:p>
            <a:r>
              <a:rPr lang="en-US" sz="3200" dirty="0">
                <a:solidFill>
                  <a:schemeClr val="tx2"/>
                </a:solidFill>
              </a:rPr>
              <a:t>So then, just as you received Christ Jesus as Lord, continue to live your lives in him.”</a:t>
            </a:r>
          </a:p>
        </p:txBody>
      </p:sp>
    </p:spTree>
    <p:extLst>
      <p:ext uri="{BB962C8B-B14F-4D97-AF65-F5344CB8AC3E}">
        <p14:creationId xmlns:p14="http://schemas.microsoft.com/office/powerpoint/2010/main" val="106008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ECF12-0C1F-4EF6-9037-0ABAD9367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8CAAB1-6225-CD16-7DF3-A5FE8E263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20C86A-3DB2-D91E-1457-3FE81463863B}"/>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1E900E42-2F8A-24AC-4E47-93C69962D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E8164989-E1E4-D10C-12DA-72DA2C417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564CC24-9A98-3270-01E1-3FEBC259C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756FD-210E-AF72-F755-7C6B861FF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8480D6-60F0-FA9C-9D02-E9BA4520A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6A71A155-2C0F-8519-D135-EE1DA74CDBD4}"/>
              </a:ext>
            </a:extLst>
          </p:cNvPr>
          <p:cNvSpPr>
            <a:spLocks noGrp="1"/>
          </p:cNvSpPr>
          <p:nvPr>
            <p:ph type="subTitle" idx="1"/>
          </p:nvPr>
        </p:nvSpPr>
        <p:spPr>
          <a:xfrm>
            <a:off x="344109" y="3806240"/>
            <a:ext cx="5635663" cy="2587727"/>
          </a:xfrm>
        </p:spPr>
        <p:txBody>
          <a:bodyPr anchor="b">
            <a:noAutofit/>
          </a:bodyPr>
          <a:lstStyle/>
          <a:p>
            <a:r>
              <a:rPr lang="en-US" sz="1800" b="1" dirty="0"/>
              <a:t>Fallen Condition Focus</a:t>
            </a:r>
            <a:r>
              <a:rPr lang="en-US" sz="1800" dirty="0"/>
              <a:t> </a:t>
            </a:r>
          </a:p>
          <a:p>
            <a:pPr algn="just"/>
            <a:r>
              <a:rPr lang="en-US" sz="1800" dirty="0"/>
              <a:t>We live as though security must be achieved. Left to ourselves, we measure worth by performance and belonging by qualification. We assume access to what is good, lasting, and ultimate must be earned or maintained. Gratitude feels unstable: if I didn’t earn it then I can’t secure it. Striving feels safer. So we build our lives around proving, securing, and reinforcing what we fear could be taken away. </a:t>
            </a:r>
            <a:endParaRPr lang="en-US" sz="1800" dirty="0">
              <a:solidFill>
                <a:schemeClr val="tx2"/>
              </a:solidFill>
            </a:endParaRPr>
          </a:p>
        </p:txBody>
      </p:sp>
      <p:sp>
        <p:nvSpPr>
          <p:cNvPr id="7" name="Subtitle 2">
            <a:extLst>
              <a:ext uri="{FF2B5EF4-FFF2-40B4-BE49-F238E27FC236}">
                <a16:creationId xmlns:a16="http://schemas.microsoft.com/office/drawing/2014/main" id="{51C29019-5BE0-73C7-F6A9-E124025C7CB6}"/>
              </a:ext>
            </a:extLst>
          </p:cNvPr>
          <p:cNvSpPr txBox="1">
            <a:spLocks/>
          </p:cNvSpPr>
          <p:nvPr/>
        </p:nvSpPr>
        <p:spPr>
          <a:xfrm>
            <a:off x="6323881" y="4043040"/>
            <a:ext cx="5635663" cy="258772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Gospel Response</a:t>
            </a:r>
            <a:r>
              <a:rPr lang="en-US" sz="1800" dirty="0"/>
              <a:t> </a:t>
            </a:r>
          </a:p>
          <a:p>
            <a:pPr algn="just"/>
            <a:r>
              <a:rPr lang="en-US" sz="1800" dirty="0"/>
              <a:t>God does not meet our shortcomings with requirements. He acts. In Christ, He rescues, redeems, forgives, and transfers us into a new kingdom. Access is granted, not negotiated. Qualification is given, not achieved. Salvation is not a fragile arrangement we must maintain but a decisive work God Himself accomplishes. Because Jesus is enough to save, security no longer rests on our performance but on His finished work . </a:t>
            </a:r>
            <a:endParaRPr lang="en-US" sz="1800" dirty="0">
              <a:solidFill>
                <a:schemeClr val="tx2"/>
              </a:solidFill>
            </a:endParaRPr>
          </a:p>
        </p:txBody>
      </p:sp>
    </p:spTree>
    <p:extLst>
      <p:ext uri="{BB962C8B-B14F-4D97-AF65-F5344CB8AC3E}">
        <p14:creationId xmlns:p14="http://schemas.microsoft.com/office/powerpoint/2010/main" val="236267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9DA56-7252-E115-1757-0BEAB9CFE471}"/>
              </a:ext>
            </a:extLst>
          </p:cNvPr>
          <p:cNvPicPr>
            <a:picLocks noChangeAspect="1"/>
          </p:cNvPicPr>
          <p:nvPr/>
        </p:nvPicPr>
        <p:blipFill>
          <a:blip r:embed="rId3"/>
          <a:stretch>
            <a:fillRect/>
          </a:stretch>
        </p:blipFill>
        <p:spPr>
          <a:xfrm>
            <a:off x="-1" y="-2"/>
            <a:ext cx="36482531" cy="12073181"/>
          </a:xfrm>
          <a:prstGeom prst="rect">
            <a:avLst/>
          </a:prstGeom>
        </p:spPr>
      </p:pic>
      <p:sp>
        <p:nvSpPr>
          <p:cNvPr id="4" name="Title 3">
            <a:extLst>
              <a:ext uri="{FF2B5EF4-FFF2-40B4-BE49-F238E27FC236}">
                <a16:creationId xmlns:a16="http://schemas.microsoft.com/office/drawing/2014/main" id="{CE06D612-2045-69FC-E5B9-9A794164EFCF}"/>
              </a:ext>
            </a:extLst>
          </p:cNvPr>
          <p:cNvSpPr>
            <a:spLocks noGrp="1"/>
          </p:cNvSpPr>
          <p:nvPr>
            <p:ph type="title"/>
          </p:nvPr>
        </p:nvSpPr>
        <p:spPr/>
        <p:txBody>
          <a:bodyPr/>
          <a:lstStyle/>
          <a:p>
            <a:pPr algn="ctr"/>
            <a:r>
              <a:rPr lang="en-US" dirty="0">
                <a:solidFill>
                  <a:schemeClr val="bg1"/>
                </a:solidFill>
              </a:rPr>
              <a:t>HOW DO WE RESPOND?</a:t>
            </a:r>
          </a:p>
        </p:txBody>
      </p:sp>
      <p:sp>
        <p:nvSpPr>
          <p:cNvPr id="3" name="Content Placeholder 2">
            <a:extLst>
              <a:ext uri="{FF2B5EF4-FFF2-40B4-BE49-F238E27FC236}">
                <a16:creationId xmlns:a16="http://schemas.microsoft.com/office/drawing/2014/main" id="{15D9C7C7-2EA5-372E-4BD9-F788344C88AE}"/>
              </a:ext>
            </a:extLst>
          </p:cNvPr>
          <p:cNvSpPr>
            <a:spLocks noGrp="1"/>
          </p:cNvSpPr>
          <p:nvPr>
            <p:ph idx="1"/>
          </p:nvPr>
        </p:nvSpPr>
        <p:spPr>
          <a:xfrm>
            <a:off x="838200" y="1690689"/>
            <a:ext cx="10515600" cy="3998912"/>
          </a:xfrm>
          <a:solidFill>
            <a:srgbClr val="F2F2F2">
              <a:alpha val="55294"/>
            </a:srgbClr>
          </a:solidFill>
        </p:spPr>
        <p:txBody>
          <a:bodyPr>
            <a:normAutofit fontScale="62500" lnSpcReduction="20000"/>
          </a:bodyPr>
          <a:lstStyle/>
          <a:p>
            <a:pPr marL="0" indent="0">
              <a:buNone/>
            </a:pPr>
            <a:endParaRPr lang="en-US" b="1" dirty="0"/>
          </a:p>
          <a:p>
            <a:pPr marL="0" indent="0">
              <a:buNone/>
            </a:pPr>
            <a:r>
              <a:rPr lang="en-US" b="1" dirty="0"/>
              <a:t>Question 1: Paul said God has “qualified you” and “rescued” you. Which of those words stands out to you most? Why?</a:t>
            </a:r>
            <a:br>
              <a:rPr lang="en-US" b="1" dirty="0"/>
            </a:br>
            <a:br>
              <a:rPr lang="en-US" i="1" dirty="0"/>
            </a:br>
            <a:br>
              <a:rPr lang="en-US" b="1" dirty="0"/>
            </a:br>
            <a:r>
              <a:rPr lang="en-US" b="1" dirty="0"/>
              <a:t>Question 2: If your standing with God is already secured in Christ, what changes about the way you approach obedience or spiritual growth?</a:t>
            </a:r>
            <a:endParaRPr lang="en-US" dirty="0"/>
          </a:p>
          <a:p>
            <a:pPr marL="0" indent="0">
              <a:buNone/>
            </a:pPr>
            <a:r>
              <a:rPr lang="en-US" b="1" dirty="0"/>
              <a:t> </a:t>
            </a:r>
            <a:r>
              <a:rPr lang="en-US" i="1" dirty="0"/>
              <a:t> </a:t>
            </a:r>
            <a:endParaRPr lang="en-US" dirty="0"/>
          </a:p>
          <a:p>
            <a:pPr marL="0" indent="0">
              <a:buNone/>
            </a:pPr>
            <a:r>
              <a:rPr lang="en-US" b="1" dirty="0"/>
              <a:t>Question 3: Where are you most tempted to live as though something is still owed or unfulfilled?</a:t>
            </a:r>
            <a:br>
              <a:rPr lang="en-US" b="1" dirty="0"/>
            </a:br>
            <a:r>
              <a:rPr lang="en-US" i="1" dirty="0"/>
              <a:t> </a:t>
            </a:r>
            <a:endParaRPr lang="en-US" dirty="0"/>
          </a:p>
          <a:p>
            <a:pPr marL="0" indent="0">
              <a:buNone/>
            </a:pPr>
            <a:r>
              <a:rPr lang="en-US" b="1" dirty="0"/>
              <a:t>Question 4:</a:t>
            </a:r>
            <a:r>
              <a:rPr lang="en-US" dirty="0"/>
              <a:t> </a:t>
            </a:r>
            <a:r>
              <a:rPr lang="en-US" b="1" dirty="0"/>
              <a:t>Paul prayed for endurance and patience. How might living from security rather than striving change the way you handle pressure or disappointment?</a:t>
            </a:r>
            <a:br>
              <a:rPr lang="en-US" b="1" dirty="0"/>
            </a:br>
            <a:r>
              <a:rPr lang="en-US" i="1" dirty="0"/>
              <a:t> </a:t>
            </a:r>
            <a:endParaRPr lang="en-US" dirty="0"/>
          </a:p>
          <a:p>
            <a:pPr marL="0" indent="0">
              <a:buNone/>
            </a:pPr>
            <a:r>
              <a:rPr lang="en-US" b="1" dirty="0"/>
              <a:t>Question 5:</a:t>
            </a:r>
            <a:r>
              <a:rPr lang="en-US" dirty="0"/>
              <a:t> </a:t>
            </a:r>
            <a:r>
              <a:rPr lang="en-US" b="1" dirty="0"/>
              <a:t>As a group, how can we remind one another that Jesus is enough, especially in seasons when insecurity or comparison starts to rise?</a:t>
            </a:r>
            <a:endParaRPr lang="en-US" dirty="0"/>
          </a:p>
        </p:txBody>
      </p:sp>
    </p:spTree>
    <p:extLst>
      <p:ext uri="{BB962C8B-B14F-4D97-AF65-F5344CB8AC3E}">
        <p14:creationId xmlns:p14="http://schemas.microsoft.com/office/powerpoint/2010/main" val="34794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340</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WEEK 1</vt:lpstr>
      <vt:lpstr>Colossians 2:6</vt:lpstr>
      <vt:lpstr>PowerPoint Presentation</vt:lpstr>
      <vt:lpstr>HOW DO WE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2026-03-16T20:38:20Z</dcterms:created>
  <dcterms:modified xsi:type="dcterms:W3CDTF">2026-03-16T20:59:20Z</dcterms:modified>
</cp:coreProperties>
</file>