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0"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1B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73C1B-85B0-2844-8D8C-0D1A7E146286}" v="17" dt="2026-02-05T20:26:06.226"/>
    <p1510:client id="{8B4C7948-14E1-0A43-9EDB-C86171CBA125}" v="21" dt="2026-02-05T17:33:29.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5"/>
    <p:restoredTop sz="94658"/>
  </p:normalViewPr>
  <p:slideViewPr>
    <p:cSldViewPr snapToGrid="0">
      <p:cViewPr varScale="1">
        <p:scale>
          <a:sx n="113" d="100"/>
          <a:sy n="113" d="100"/>
        </p:scale>
        <p:origin x="192"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eabourn" userId="4b6af2dc-3250-4f1c-8710-eab0112c11fe" providerId="ADAL" clId="{8E219987-2BE2-54EB-9ADA-A90F09F45C4D}"/>
    <pc:docChg chg="undo custSel addSld modSld sldOrd">
      <pc:chgData name="Jonathan Seabourn" userId="4b6af2dc-3250-4f1c-8710-eab0112c11fe" providerId="ADAL" clId="{8E219987-2BE2-54EB-9ADA-A90F09F45C4D}" dt="2026-02-05T20:31:00.294" v="293" actId="20577"/>
      <pc:docMkLst>
        <pc:docMk/>
      </pc:docMkLst>
      <pc:sldChg chg="addSp delSp modSp mod delAnim delDesignElem chgLayout">
        <pc:chgData name="Jonathan Seabourn" userId="4b6af2dc-3250-4f1c-8710-eab0112c11fe" providerId="ADAL" clId="{8E219987-2BE2-54EB-9ADA-A90F09F45C4D}" dt="2026-02-05T20:05:43.633" v="76" actId="1076"/>
        <pc:sldMkLst>
          <pc:docMk/>
          <pc:sldMk cId="1008400366" sldId="256"/>
        </pc:sldMkLst>
        <pc:spChg chg="add mod ord">
          <ac:chgData name="Jonathan Seabourn" userId="4b6af2dc-3250-4f1c-8710-eab0112c11fe" providerId="ADAL" clId="{8E219987-2BE2-54EB-9ADA-A90F09F45C4D}" dt="2026-02-05T20:05:43.633" v="76" actId="1076"/>
          <ac:spMkLst>
            <pc:docMk/>
            <pc:sldMk cId="1008400366" sldId="256"/>
            <ac:spMk id="2" creationId="{5B14C69B-5BE1-7DC6-3DC7-A17AF3C0EA59}"/>
          </ac:spMkLst>
        </pc:spChg>
        <pc:spChg chg="add del mod">
          <ac:chgData name="Jonathan Seabourn" userId="4b6af2dc-3250-4f1c-8710-eab0112c11fe" providerId="ADAL" clId="{8E219987-2BE2-54EB-9ADA-A90F09F45C4D}" dt="2026-02-05T20:04:47.545" v="51" actId="478"/>
          <ac:spMkLst>
            <pc:docMk/>
            <pc:sldMk cId="1008400366" sldId="256"/>
            <ac:spMk id="3" creationId="{E131AFFA-E47E-7C2A-DC69-265FD7BFED8A}"/>
          </ac:spMkLst>
        </pc:spChg>
        <pc:spChg chg="add mod">
          <ac:chgData name="Jonathan Seabourn" userId="4b6af2dc-3250-4f1c-8710-eab0112c11fe" providerId="ADAL" clId="{8E219987-2BE2-54EB-9ADA-A90F09F45C4D}" dt="2026-02-05T20:05:23.691" v="72" actId="113"/>
          <ac:spMkLst>
            <pc:docMk/>
            <pc:sldMk cId="1008400366" sldId="256"/>
            <ac:spMk id="4" creationId="{D14EA03F-43DF-E316-441D-345615B09D53}"/>
          </ac:spMkLst>
        </pc:spChg>
        <pc:spChg chg="del">
          <ac:chgData name="Jonathan Seabourn" userId="4b6af2dc-3250-4f1c-8710-eab0112c11fe" providerId="ADAL" clId="{8E219987-2BE2-54EB-9ADA-A90F09F45C4D}" dt="2026-02-05T20:03:51.589" v="44" actId="700"/>
          <ac:spMkLst>
            <pc:docMk/>
            <pc:sldMk cId="1008400366" sldId="256"/>
            <ac:spMk id="10" creationId="{71B2258F-86CA-4D4D-8270-BC05FCDEBFB3}"/>
          </ac:spMkLst>
        </pc:spChg>
        <pc:picChg chg="mod">
          <ac:chgData name="Jonathan Seabourn" userId="4b6af2dc-3250-4f1c-8710-eab0112c11fe" providerId="ADAL" clId="{8E219987-2BE2-54EB-9ADA-A90F09F45C4D}" dt="2026-02-05T20:05:38.951" v="75" actId="1076"/>
          <ac:picMkLst>
            <pc:docMk/>
            <pc:sldMk cId="1008400366" sldId="256"/>
            <ac:picMk id="5" creationId="{FDB0F2D4-AD00-74B7-FF0C-1B7DFAD5CD95}"/>
          </ac:picMkLst>
        </pc:picChg>
        <pc:picChg chg="del">
          <ac:chgData name="Jonathan Seabourn" userId="4b6af2dc-3250-4f1c-8710-eab0112c11fe" providerId="ADAL" clId="{8E219987-2BE2-54EB-9ADA-A90F09F45C4D}" dt="2026-02-05T19:58:01.420" v="0" actId="478"/>
          <ac:picMkLst>
            <pc:docMk/>
            <pc:sldMk cId="1008400366" sldId="256"/>
            <ac:picMk id="6" creationId="{22EB6634-2204-A320-55DB-BC1193FB48CC}"/>
          </ac:picMkLst>
        </pc:picChg>
      </pc:sldChg>
      <pc:sldChg chg="addSp delSp modSp new mod ord setBg">
        <pc:chgData name="Jonathan Seabourn" userId="4b6af2dc-3250-4f1c-8710-eab0112c11fe" providerId="ADAL" clId="{8E219987-2BE2-54EB-9ADA-A90F09F45C4D}" dt="2026-02-05T20:31:00.294" v="293" actId="20577"/>
        <pc:sldMkLst>
          <pc:docMk/>
          <pc:sldMk cId="3231437424" sldId="257"/>
        </pc:sldMkLst>
        <pc:spChg chg="del mod ord">
          <ac:chgData name="Jonathan Seabourn" userId="4b6af2dc-3250-4f1c-8710-eab0112c11fe" providerId="ADAL" clId="{8E219987-2BE2-54EB-9ADA-A90F09F45C4D}" dt="2026-02-05T20:01:14.050" v="23" actId="478"/>
          <ac:spMkLst>
            <pc:docMk/>
            <pc:sldMk cId="3231437424" sldId="257"/>
            <ac:spMk id="2" creationId="{2D3CDC8F-A75F-C1A9-EB10-0146B3F08334}"/>
          </ac:spMkLst>
        </pc:spChg>
        <pc:spChg chg="add mod">
          <ac:chgData name="Jonathan Seabourn" userId="4b6af2dc-3250-4f1c-8710-eab0112c11fe" providerId="ADAL" clId="{8E219987-2BE2-54EB-9ADA-A90F09F45C4D}" dt="2026-02-05T20:31:00.294" v="293" actId="20577"/>
          <ac:spMkLst>
            <pc:docMk/>
            <pc:sldMk cId="3231437424" sldId="257"/>
            <ac:spMk id="6" creationId="{F1B8EC8C-2C7D-7FF7-B32A-E830DD1B9E8E}"/>
          </ac:spMkLst>
        </pc:spChg>
        <pc:picChg chg="add mod">
          <ac:chgData name="Jonathan Seabourn" userId="4b6af2dc-3250-4f1c-8710-eab0112c11fe" providerId="ADAL" clId="{8E219987-2BE2-54EB-9ADA-A90F09F45C4D}" dt="2026-02-05T20:00:19.872" v="12" actId="1076"/>
          <ac:picMkLst>
            <pc:docMk/>
            <pc:sldMk cId="3231437424" sldId="257"/>
            <ac:picMk id="4" creationId="{085E3B0F-2754-F7E8-F646-29D470EC71FA}"/>
          </ac:picMkLst>
        </pc:picChg>
      </pc:sldChg>
      <pc:sldChg chg="addSp delSp modSp add mod">
        <pc:chgData name="Jonathan Seabourn" userId="4b6af2dc-3250-4f1c-8710-eab0112c11fe" providerId="ADAL" clId="{8E219987-2BE2-54EB-9ADA-A90F09F45C4D}" dt="2026-02-05T20:21:57.382" v="235" actId="113"/>
        <pc:sldMkLst>
          <pc:docMk/>
          <pc:sldMk cId="2731120055" sldId="258"/>
        </pc:sldMkLst>
        <pc:spChg chg="add mod">
          <ac:chgData name="Jonathan Seabourn" userId="4b6af2dc-3250-4f1c-8710-eab0112c11fe" providerId="ADAL" clId="{8E219987-2BE2-54EB-9ADA-A90F09F45C4D}" dt="2026-02-05T20:21:28.144" v="231" actId="113"/>
          <ac:spMkLst>
            <pc:docMk/>
            <pc:sldMk cId="2731120055" sldId="258"/>
            <ac:spMk id="2" creationId="{AD328194-2A33-4481-0632-E452BA961F60}"/>
          </ac:spMkLst>
        </pc:spChg>
        <pc:spChg chg="add mod">
          <ac:chgData name="Jonathan Seabourn" userId="4b6af2dc-3250-4f1c-8710-eab0112c11fe" providerId="ADAL" clId="{8E219987-2BE2-54EB-9ADA-A90F09F45C4D}" dt="2026-02-05T20:20:41.496" v="221" actId="207"/>
          <ac:spMkLst>
            <pc:docMk/>
            <pc:sldMk cId="2731120055" sldId="258"/>
            <ac:spMk id="3" creationId="{690FD8E1-22B1-43AD-FC66-080CC2F7EC20}"/>
          </ac:spMkLst>
        </pc:spChg>
        <pc:spChg chg="add del mod">
          <ac:chgData name="Jonathan Seabourn" userId="4b6af2dc-3250-4f1c-8710-eab0112c11fe" providerId="ADAL" clId="{8E219987-2BE2-54EB-9ADA-A90F09F45C4D}" dt="2026-02-05T20:13:59.998" v="204" actId="478"/>
          <ac:spMkLst>
            <pc:docMk/>
            <pc:sldMk cId="2731120055" sldId="258"/>
            <ac:spMk id="4" creationId="{266C14AD-2096-F3E3-7D3F-272802C18ACE}"/>
          </ac:spMkLst>
        </pc:spChg>
        <pc:spChg chg="add mod">
          <ac:chgData name="Jonathan Seabourn" userId="4b6af2dc-3250-4f1c-8710-eab0112c11fe" providerId="ADAL" clId="{8E219987-2BE2-54EB-9ADA-A90F09F45C4D}" dt="2026-02-05T20:21:57.382" v="235" actId="113"/>
          <ac:spMkLst>
            <pc:docMk/>
            <pc:sldMk cId="2731120055" sldId="258"/>
            <ac:spMk id="6" creationId="{617E86B0-79C3-CF7C-9F4D-AE15911BBBE4}"/>
          </ac:spMkLst>
        </pc:spChg>
        <pc:spChg chg="add mod">
          <ac:chgData name="Jonathan Seabourn" userId="4b6af2dc-3250-4f1c-8710-eab0112c11fe" providerId="ADAL" clId="{8E219987-2BE2-54EB-9ADA-A90F09F45C4D}" dt="2026-02-05T20:21:53.727" v="234" actId="2085"/>
          <ac:spMkLst>
            <pc:docMk/>
            <pc:sldMk cId="2731120055" sldId="258"/>
            <ac:spMk id="7" creationId="{17E51EB2-5BC1-E2AB-25FA-379A99F80507}"/>
          </ac:spMkLst>
        </pc:spChg>
        <pc:picChg chg="mod">
          <ac:chgData name="Jonathan Seabourn" userId="4b6af2dc-3250-4f1c-8710-eab0112c11fe" providerId="ADAL" clId="{8E219987-2BE2-54EB-9ADA-A90F09F45C4D}" dt="2026-02-05T20:21:13.799" v="228" actId="1076"/>
          <ac:picMkLst>
            <pc:docMk/>
            <pc:sldMk cId="2731120055" sldId="258"/>
            <ac:picMk id="5" creationId="{6929224C-D9BC-E2C7-32CF-44992F849E50}"/>
          </ac:picMkLst>
        </pc:picChg>
      </pc:sldChg>
      <pc:sldChg chg="addSp delSp modSp add mod">
        <pc:chgData name="Jonathan Seabourn" userId="4b6af2dc-3250-4f1c-8710-eab0112c11fe" providerId="ADAL" clId="{8E219987-2BE2-54EB-9ADA-A90F09F45C4D}" dt="2026-02-05T20:30:38.050" v="291" actId="255"/>
        <pc:sldMkLst>
          <pc:docMk/>
          <pc:sldMk cId="1383189736" sldId="259"/>
        </pc:sldMkLst>
        <pc:spChg chg="add mod">
          <ac:chgData name="Jonathan Seabourn" userId="4b6af2dc-3250-4f1c-8710-eab0112c11fe" providerId="ADAL" clId="{8E219987-2BE2-54EB-9ADA-A90F09F45C4D}" dt="2026-02-05T20:30:38.050" v="291" actId="255"/>
          <ac:spMkLst>
            <pc:docMk/>
            <pc:sldMk cId="1383189736" sldId="259"/>
            <ac:spMk id="2" creationId="{56B7E305-2360-3D6D-BA10-A05BF498D37D}"/>
          </ac:spMkLst>
        </pc:spChg>
        <pc:picChg chg="del mod">
          <ac:chgData name="Jonathan Seabourn" userId="4b6af2dc-3250-4f1c-8710-eab0112c11fe" providerId="ADAL" clId="{8E219987-2BE2-54EB-9ADA-A90F09F45C4D}" dt="2026-02-05T20:25:55.281" v="238" actId="478"/>
          <ac:picMkLst>
            <pc:docMk/>
            <pc:sldMk cId="1383189736" sldId="259"/>
            <ac:picMk id="5" creationId="{7120584F-2338-617C-F5FD-47A3C26D6E90}"/>
          </ac:picMkLst>
        </pc:picChg>
      </pc:sldChg>
      <pc:sldChg chg="modSp add mod">
        <pc:chgData name="Jonathan Seabourn" userId="4b6af2dc-3250-4f1c-8710-eab0112c11fe" providerId="ADAL" clId="{8E219987-2BE2-54EB-9ADA-A90F09F45C4D}" dt="2026-02-05T20:22:49.282" v="236" actId="1076"/>
        <pc:sldMkLst>
          <pc:docMk/>
          <pc:sldMk cId="2727271397" sldId="260"/>
        </pc:sldMkLst>
        <pc:spChg chg="mod">
          <ac:chgData name="Jonathan Seabourn" userId="4b6af2dc-3250-4f1c-8710-eab0112c11fe" providerId="ADAL" clId="{8E219987-2BE2-54EB-9ADA-A90F09F45C4D}" dt="2026-02-05T20:09:19.782" v="119" actId="122"/>
          <ac:spMkLst>
            <pc:docMk/>
            <pc:sldMk cId="2727271397" sldId="260"/>
            <ac:spMk id="2" creationId="{B64DEBA4-18BB-0B29-6926-43B382459810}"/>
          </ac:spMkLst>
        </pc:spChg>
        <pc:spChg chg="mod">
          <ac:chgData name="Jonathan Seabourn" userId="4b6af2dc-3250-4f1c-8710-eab0112c11fe" providerId="ADAL" clId="{8E219987-2BE2-54EB-9ADA-A90F09F45C4D}" dt="2026-02-05T20:22:49.282" v="236" actId="1076"/>
          <ac:spMkLst>
            <pc:docMk/>
            <pc:sldMk cId="2727271397" sldId="260"/>
            <ac:spMk id="4" creationId="{B0CF1800-2C23-DD5D-78BA-0C42FA99195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A81E-D400-EC88-329E-5B1AF8E0AF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2D531-A876-4BA9-B878-BBF551522A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CB1693-52FC-D19B-5B05-1C0C7DF23FB9}"/>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3FB7C32C-5C06-60EA-4329-68467A159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37F43-364B-818A-BBCF-747D45E5D813}"/>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2577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EDDB-00F5-4E3D-765D-EB86368359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1DADC-B85F-EB56-4735-043C11E56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B37E7-E6F8-B7DF-4CAC-68E818631335}"/>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AD6A7AF-7FA4-375C-B2C5-F8D796B67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12D71-C652-AF34-73E4-C381FB68EFD7}"/>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90837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BBF29D-D9A3-DEB0-B556-63FC35460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F5254-2971-7483-76EF-6D36DCDE2E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11A1D-F25D-6E03-BCDB-23965CA3F85A}"/>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6A1ED511-8168-3337-2FA0-47A2BAB66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7326A-19B6-3DE9-25CE-4ACA9B4D7EDA}"/>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118198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F35B-9004-966F-2D9A-BE3635CF8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E4F1F-3FD8-63CF-7929-9161E5693F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7370C-8704-7883-C71E-4ED93C0BF8CD}"/>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3A646A03-9D13-BFF8-ACF7-D33A3A2E2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5DBC0-1D0B-A6B1-F559-9B0FBACDE72D}"/>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42577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C1B8-044C-7E1E-C202-65D3EFC72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3C564-F223-B2F5-B54C-38E036480D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3CF45A-3951-DEFC-224E-CDE1B20D7EDB}"/>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1A60B89-B714-9E18-6537-6B579E32E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1DE1A-E37F-7ABC-A7C1-7D6A7E4C71EB}"/>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3019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063E-676F-A46C-3C0F-81F1AC591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1AFE9-2594-21FB-1BD3-5ED98C418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A67D8-D899-35CA-53E4-1CA1F7D2D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330D81-3D4F-C45B-F439-A8B783459444}"/>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5FF58EED-9825-54FD-995C-B2D07D3C9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61F9B-83DB-E5D2-9628-824658933E73}"/>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84751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F065-D3C9-A2BD-B9F6-CBFC9F9AEF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B8F2D3-3CC3-A992-6DC9-9BDA7FE9E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6B48B-54A3-FB38-9096-55D1C2E5FC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9F7721-317E-BAEC-5D0B-C9BBFB556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E97D9-A96F-BD3F-7627-9994678C6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900410-5129-AA38-F73D-ADD138851743}"/>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8" name="Footer Placeholder 7">
            <a:extLst>
              <a:ext uri="{FF2B5EF4-FFF2-40B4-BE49-F238E27FC236}">
                <a16:creationId xmlns:a16="http://schemas.microsoft.com/office/drawing/2014/main" id="{3D129425-AE3D-2846-D1F2-542F35482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7948BE-A315-C425-3584-EAA66B69A152}"/>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16088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A04D-16FA-0204-68E7-EEB98A64F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1FF1C-8825-A230-EDD5-94A53E90F15B}"/>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4" name="Footer Placeholder 3">
            <a:extLst>
              <a:ext uri="{FF2B5EF4-FFF2-40B4-BE49-F238E27FC236}">
                <a16:creationId xmlns:a16="http://schemas.microsoft.com/office/drawing/2014/main" id="{68E2CAAC-9AA3-9218-E489-298080462F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738BAE-93FA-510E-CB3D-6481EE67E435}"/>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55756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578D8A-04CD-DCF8-772D-48A985473241}"/>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3" name="Footer Placeholder 2">
            <a:extLst>
              <a:ext uri="{FF2B5EF4-FFF2-40B4-BE49-F238E27FC236}">
                <a16:creationId xmlns:a16="http://schemas.microsoft.com/office/drawing/2014/main" id="{BEDE215D-D698-FEFC-EEE5-F570547EC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4DCA9A-1E77-9E14-1A78-D58C6A12960C}"/>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68261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47A5-9648-2B10-6AC0-7FC1D0B0D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F9118E-2F56-C706-5ADB-80A4BF67C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C18A8-C3CB-8B02-AE77-F84279497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11203-8240-AF15-3F3F-70D30602E6FF}"/>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259E9CE7-9D2B-DF8F-6C62-F19A78388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B6C63-4E15-8308-9067-5045DC16532E}"/>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130534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0EDE-5044-AB6D-D9FA-3169EA45C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CBB7E-386F-7BB5-CC94-4622B2E94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8C063-FF51-A5D3-BD00-E3E287883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F676A-04C1-B9AB-1A0E-14A9C69F7C84}"/>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03B4AA42-1FA8-49E2-0473-401C026B3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1E32A-4D29-8919-0A51-5D03D51A5307}"/>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62993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82F24A-994A-BF98-AF1C-EC5A72822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32DF9-6B83-C549-D89A-245BFC2F5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FC3C6-C6C9-36ED-58F2-178B38B96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58F5953-3ED4-8C56-A8FA-0288BC52F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2DDAE3-3E4B-D98B-CF49-5FE7A6CC0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C3C634-07AC-8942-89FB-D92B211C4716}" type="slidenum">
              <a:rPr lang="en-US" smtClean="0"/>
              <a:t>‹#›</a:t>
            </a:fld>
            <a:endParaRPr lang="en-US"/>
          </a:p>
        </p:txBody>
      </p:sp>
    </p:spTree>
    <p:extLst>
      <p:ext uri="{BB962C8B-B14F-4D97-AF65-F5344CB8AC3E}">
        <p14:creationId xmlns:p14="http://schemas.microsoft.com/office/powerpoint/2010/main" val="309507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ight coming out of words&#10;&#10;AI-generated content may be incorrect.">
            <a:extLst>
              <a:ext uri="{FF2B5EF4-FFF2-40B4-BE49-F238E27FC236}">
                <a16:creationId xmlns:a16="http://schemas.microsoft.com/office/drawing/2014/main" id="{085E3B0F-2754-F7E8-F646-29D470EC71FA}"/>
              </a:ext>
            </a:extLst>
          </p:cNvPr>
          <p:cNvPicPr>
            <a:picLocks noChangeAspect="1"/>
          </p:cNvPicPr>
          <p:nvPr/>
        </p:nvPicPr>
        <p:blipFill>
          <a:blip r:embed="rId2"/>
          <a:srcRect t="8892" b="6838"/>
          <a:stretch>
            <a:fillRect/>
          </a:stretch>
        </p:blipFill>
        <p:spPr>
          <a:xfrm>
            <a:off x="20" y="10"/>
            <a:ext cx="12191980" cy="6857990"/>
          </a:xfrm>
          <a:prstGeom prst="rect">
            <a:avLst/>
          </a:prstGeom>
        </p:spPr>
      </p:pic>
      <p:sp>
        <p:nvSpPr>
          <p:cNvPr id="6" name="Title 5">
            <a:extLst>
              <a:ext uri="{FF2B5EF4-FFF2-40B4-BE49-F238E27FC236}">
                <a16:creationId xmlns:a16="http://schemas.microsoft.com/office/drawing/2014/main" id="{F1B8EC8C-2C7D-7FF7-B32A-E830DD1B9E8E}"/>
              </a:ext>
            </a:extLst>
          </p:cNvPr>
          <p:cNvSpPr>
            <a:spLocks noGrp="1"/>
          </p:cNvSpPr>
          <p:nvPr>
            <p:ph type="title"/>
          </p:nvPr>
        </p:nvSpPr>
        <p:spPr/>
        <p:txBody>
          <a:bodyPr>
            <a:normAutofit/>
          </a:bodyPr>
          <a:lstStyle/>
          <a:p>
            <a:r>
              <a:rPr lang="en-US" sz="6000" b="1" dirty="0">
                <a:solidFill>
                  <a:schemeClr val="bg1"/>
                </a:solidFill>
              </a:rPr>
              <a:t>WEEK 1</a:t>
            </a:r>
          </a:p>
        </p:txBody>
      </p:sp>
    </p:spTree>
    <p:extLst>
      <p:ext uri="{BB962C8B-B14F-4D97-AF65-F5344CB8AC3E}">
        <p14:creationId xmlns:p14="http://schemas.microsoft.com/office/powerpoint/2010/main" val="323143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B0F2D4-AD00-74B7-FF0C-1B7DFAD5CD95}"/>
              </a:ext>
            </a:extLst>
          </p:cNvPr>
          <p:cNvPicPr>
            <a:picLocks noChangeAspect="1"/>
          </p:cNvPicPr>
          <p:nvPr/>
        </p:nvPicPr>
        <p:blipFill>
          <a:blip r:embed="rId2">
            <a:alphaModFix amt="50000"/>
          </a:blip>
          <a:srcRect t="8892" b="6838"/>
          <a:stretch>
            <a:fillRect/>
          </a:stretch>
        </p:blipFill>
        <p:spPr>
          <a:xfrm>
            <a:off x="0" y="1"/>
            <a:ext cx="12191980" cy="6857999"/>
          </a:xfrm>
          <a:prstGeom prst="rect">
            <a:avLst/>
          </a:prstGeom>
        </p:spPr>
      </p:pic>
      <p:sp>
        <p:nvSpPr>
          <p:cNvPr id="2" name="Title 1">
            <a:extLst>
              <a:ext uri="{FF2B5EF4-FFF2-40B4-BE49-F238E27FC236}">
                <a16:creationId xmlns:a16="http://schemas.microsoft.com/office/drawing/2014/main" id="{5B14C69B-5BE1-7DC6-3DC7-A17AF3C0EA59}"/>
              </a:ext>
            </a:extLst>
          </p:cNvPr>
          <p:cNvSpPr>
            <a:spLocks noGrp="1"/>
          </p:cNvSpPr>
          <p:nvPr>
            <p:ph type="title"/>
          </p:nvPr>
        </p:nvSpPr>
        <p:spPr>
          <a:xfrm>
            <a:off x="465657" y="4779081"/>
            <a:ext cx="5630333" cy="1325563"/>
          </a:xfrm>
        </p:spPr>
        <p:txBody>
          <a:bodyPr/>
          <a:lstStyle/>
          <a:p>
            <a:r>
              <a:rPr lang="en-US" dirty="0"/>
              <a:t>A disciple believes Jesus is their provision </a:t>
            </a:r>
          </a:p>
        </p:txBody>
      </p:sp>
      <p:sp>
        <p:nvSpPr>
          <p:cNvPr id="4" name="Title 1">
            <a:extLst>
              <a:ext uri="{FF2B5EF4-FFF2-40B4-BE49-F238E27FC236}">
                <a16:creationId xmlns:a16="http://schemas.microsoft.com/office/drawing/2014/main" id="{D14EA03F-43DF-E316-441D-345615B09D53}"/>
              </a:ext>
            </a:extLst>
          </p:cNvPr>
          <p:cNvSpPr txBox="1">
            <a:spLocks/>
          </p:cNvSpPr>
          <p:nvPr/>
        </p:nvSpPr>
        <p:spPr>
          <a:xfrm>
            <a:off x="618067" y="449792"/>
            <a:ext cx="5630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The Bread of Life</a:t>
            </a:r>
          </a:p>
        </p:txBody>
      </p:sp>
    </p:spTree>
    <p:extLst>
      <p:ext uri="{BB962C8B-B14F-4D97-AF65-F5344CB8AC3E}">
        <p14:creationId xmlns:p14="http://schemas.microsoft.com/office/powerpoint/2010/main" val="1008400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C96575C6-2A1E-B02A-EFF4-70BE7F77BFB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1DBEB2-AB40-60EE-2764-A4F8086F4BDD}"/>
              </a:ext>
            </a:extLst>
          </p:cNvPr>
          <p:cNvPicPr>
            <a:picLocks noChangeAspect="1"/>
          </p:cNvPicPr>
          <p:nvPr/>
        </p:nvPicPr>
        <p:blipFill>
          <a:blip r:embed="rId2">
            <a:alphaModFix amt="50000"/>
          </a:blip>
          <a:srcRect t="8892" b="6838"/>
          <a:stretch>
            <a:fillRect/>
          </a:stretch>
        </p:blipFill>
        <p:spPr>
          <a:xfrm>
            <a:off x="0" y="1"/>
            <a:ext cx="12191980" cy="6857999"/>
          </a:xfrm>
          <a:prstGeom prst="rect">
            <a:avLst/>
          </a:prstGeom>
        </p:spPr>
      </p:pic>
      <p:sp>
        <p:nvSpPr>
          <p:cNvPr id="2" name="Title 1">
            <a:extLst>
              <a:ext uri="{FF2B5EF4-FFF2-40B4-BE49-F238E27FC236}">
                <a16:creationId xmlns:a16="http://schemas.microsoft.com/office/drawing/2014/main" id="{B64DEBA4-18BB-0B29-6926-43B382459810}"/>
              </a:ext>
            </a:extLst>
          </p:cNvPr>
          <p:cNvSpPr>
            <a:spLocks noGrp="1"/>
          </p:cNvSpPr>
          <p:nvPr>
            <p:ph type="title"/>
          </p:nvPr>
        </p:nvSpPr>
        <p:spPr>
          <a:xfrm>
            <a:off x="465657" y="4779081"/>
            <a:ext cx="4761099" cy="1325563"/>
          </a:xfrm>
        </p:spPr>
        <p:txBody>
          <a:bodyPr>
            <a:noAutofit/>
          </a:bodyPr>
          <a:lstStyle/>
          <a:p>
            <a:pPr algn="ctr"/>
            <a:r>
              <a:rPr lang="en-US" sz="3200" dirty="0"/>
              <a:t>“God said to Moses,</a:t>
            </a:r>
            <a:br>
              <a:rPr lang="en-US" sz="3200" dirty="0"/>
            </a:br>
            <a:r>
              <a:rPr lang="en-US" sz="3200" dirty="0"/>
              <a:t>‘I AM WHO I AM.</a:t>
            </a:r>
            <a:br>
              <a:rPr lang="en-US" sz="3200" dirty="0"/>
            </a:br>
            <a:r>
              <a:rPr lang="en-US" sz="3200" dirty="0"/>
              <a:t>This is what you are to say to the Israelites:</a:t>
            </a:r>
            <a:br>
              <a:rPr lang="en-US" sz="3200" dirty="0"/>
            </a:br>
            <a:r>
              <a:rPr lang="en-US" sz="3200" dirty="0"/>
              <a:t>‘I AM has sent me to you’” </a:t>
            </a:r>
          </a:p>
        </p:txBody>
      </p:sp>
      <p:sp>
        <p:nvSpPr>
          <p:cNvPr id="4" name="Title 1">
            <a:extLst>
              <a:ext uri="{FF2B5EF4-FFF2-40B4-BE49-F238E27FC236}">
                <a16:creationId xmlns:a16="http://schemas.microsoft.com/office/drawing/2014/main" id="{B0CF1800-2C23-DD5D-78BA-0C42FA991951}"/>
              </a:ext>
            </a:extLst>
          </p:cNvPr>
          <p:cNvSpPr txBox="1">
            <a:spLocks/>
          </p:cNvSpPr>
          <p:nvPr/>
        </p:nvSpPr>
        <p:spPr>
          <a:xfrm>
            <a:off x="1442156" y="401197"/>
            <a:ext cx="5630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Exodus 3:14</a:t>
            </a:r>
          </a:p>
        </p:txBody>
      </p:sp>
    </p:spTree>
    <p:extLst>
      <p:ext uri="{BB962C8B-B14F-4D97-AF65-F5344CB8AC3E}">
        <p14:creationId xmlns:p14="http://schemas.microsoft.com/office/powerpoint/2010/main" val="27272713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271940"/>
    </mc:Choice>
    <mc:Fallback>
      <p:transition spd="slow" advTm="2719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F21ACE2-D3F8-F914-AA52-F94D7F49F34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5C1FD1-ED12-1E00-E14C-5527F4DD1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29224C-D9BC-E2C7-32CF-44992F849E50}"/>
              </a:ext>
            </a:extLst>
          </p:cNvPr>
          <p:cNvPicPr>
            <a:picLocks noChangeAspect="1"/>
          </p:cNvPicPr>
          <p:nvPr/>
        </p:nvPicPr>
        <p:blipFill>
          <a:blip r:embed="rId2">
            <a:alphaModFix amt="50000"/>
          </a:blip>
          <a:srcRect t="8892" b="6838"/>
          <a:stretch>
            <a:fillRect/>
          </a:stretch>
        </p:blipFill>
        <p:spPr>
          <a:xfrm>
            <a:off x="20" y="1"/>
            <a:ext cx="12191980" cy="6857999"/>
          </a:xfrm>
          <a:prstGeom prst="rect">
            <a:avLst/>
          </a:prstGeom>
        </p:spPr>
      </p:pic>
      <p:sp>
        <p:nvSpPr>
          <p:cNvPr id="3" name="Parallelogram 2">
            <a:extLst>
              <a:ext uri="{FF2B5EF4-FFF2-40B4-BE49-F238E27FC236}">
                <a16:creationId xmlns:a16="http://schemas.microsoft.com/office/drawing/2014/main" id="{690FD8E1-22B1-43AD-FC66-080CC2F7EC20}"/>
              </a:ext>
            </a:extLst>
          </p:cNvPr>
          <p:cNvSpPr/>
          <p:nvPr/>
        </p:nvSpPr>
        <p:spPr>
          <a:xfrm>
            <a:off x="63390" y="341039"/>
            <a:ext cx="7504426" cy="2811794"/>
          </a:xfrm>
          <a:prstGeom prst="parallelogram">
            <a:avLst>
              <a:gd name="adj" fmla="val 48404"/>
            </a:avLst>
          </a:prstGeom>
          <a:solidFill>
            <a:srgbClr val="FBF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D328194-2A33-4481-0632-E452BA961F60}"/>
              </a:ext>
            </a:extLst>
          </p:cNvPr>
          <p:cNvSpPr txBox="1"/>
          <p:nvPr/>
        </p:nvSpPr>
        <p:spPr>
          <a:xfrm>
            <a:off x="1344040" y="869773"/>
            <a:ext cx="5240778" cy="1754326"/>
          </a:xfrm>
          <a:prstGeom prst="rect">
            <a:avLst/>
          </a:prstGeom>
          <a:noFill/>
        </p:spPr>
        <p:txBody>
          <a:bodyPr wrap="square" rtlCol="0">
            <a:spAutoFit/>
          </a:bodyPr>
          <a:lstStyle/>
          <a:p>
            <a:r>
              <a:rPr lang="en-US" b="1" dirty="0">
                <a:solidFill>
                  <a:schemeClr val="bg1"/>
                </a:solidFill>
              </a:rPr>
              <a:t>FALLEN CONDITION FOCUS</a:t>
            </a:r>
          </a:p>
          <a:p>
            <a:r>
              <a:rPr lang="en-US" dirty="0">
                <a:solidFill>
                  <a:schemeClr val="bg1"/>
                </a:solidFill>
              </a:rPr>
              <a:t>We are prone to pursue what sustains us temporarily while resisting what would give us true life. Like the crowd in John 6, we often want provision without dependence, blessing without trust, and life on our own terms </a:t>
            </a:r>
          </a:p>
        </p:txBody>
      </p:sp>
      <p:sp>
        <p:nvSpPr>
          <p:cNvPr id="7" name="Parallelogram 6">
            <a:extLst>
              <a:ext uri="{FF2B5EF4-FFF2-40B4-BE49-F238E27FC236}">
                <a16:creationId xmlns:a16="http://schemas.microsoft.com/office/drawing/2014/main" id="{17E51EB2-5BC1-E2AB-25FA-379A99F80507}"/>
              </a:ext>
            </a:extLst>
          </p:cNvPr>
          <p:cNvSpPr/>
          <p:nvPr/>
        </p:nvSpPr>
        <p:spPr>
          <a:xfrm>
            <a:off x="4309143" y="3599519"/>
            <a:ext cx="7504426" cy="2811794"/>
          </a:xfrm>
          <a:prstGeom prst="parallelogram">
            <a:avLst>
              <a:gd name="adj" fmla="val 48404"/>
            </a:avLst>
          </a:prstGeom>
          <a:solidFill>
            <a:srgbClr val="FBF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17E86B0-79C3-CF7C-9F4D-AE15911BBBE4}"/>
              </a:ext>
            </a:extLst>
          </p:cNvPr>
          <p:cNvSpPr txBox="1"/>
          <p:nvPr/>
        </p:nvSpPr>
        <p:spPr>
          <a:xfrm>
            <a:off x="5601561" y="3712754"/>
            <a:ext cx="5240778" cy="2585323"/>
          </a:xfrm>
          <a:prstGeom prst="rect">
            <a:avLst/>
          </a:prstGeom>
          <a:noFill/>
        </p:spPr>
        <p:txBody>
          <a:bodyPr wrap="square" rtlCol="0">
            <a:spAutoFit/>
          </a:bodyPr>
          <a:lstStyle/>
          <a:p>
            <a:r>
              <a:rPr lang="en-US" b="1" dirty="0">
                <a:solidFill>
                  <a:schemeClr val="bg1"/>
                </a:solidFill>
              </a:rPr>
              <a:t>GOSPEL RESPONSE</a:t>
            </a:r>
          </a:p>
          <a:p>
            <a:r>
              <a:rPr lang="en-US" dirty="0">
                <a:solidFill>
                  <a:schemeClr val="bg1"/>
                </a:solidFill>
              </a:rPr>
              <a:t>Jesus meets our misplaced hunger with Himself. He did not shame the crowd for wanting bread, nor did He deny the reality of their need. Instead, He revealed that their deepest hunger could not be satisfied by temporary provision alone. By declaring, “I am the bread of life,” Jesus offered more than help for living. He offered Himself as the eternal source of life. </a:t>
            </a:r>
          </a:p>
        </p:txBody>
      </p:sp>
    </p:spTree>
    <p:extLst>
      <p:ext uri="{BB962C8B-B14F-4D97-AF65-F5344CB8AC3E}">
        <p14:creationId xmlns:p14="http://schemas.microsoft.com/office/powerpoint/2010/main" val="2731120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271940"/>
    </mc:Choice>
    <mc:Fallback>
      <p:transition spd="slow" advTm="2719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D9F6FF-FE31-3EB0-0986-76C7456F35E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D6692DC-3A97-B2E5-030F-CF6D4A5AF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B7E305-2360-3D6D-BA10-A05BF498D37D}"/>
              </a:ext>
            </a:extLst>
          </p:cNvPr>
          <p:cNvSpPr txBox="1"/>
          <p:nvPr/>
        </p:nvSpPr>
        <p:spPr>
          <a:xfrm>
            <a:off x="507999" y="282221"/>
            <a:ext cx="11367911" cy="6432530"/>
          </a:xfrm>
          <a:prstGeom prst="rect">
            <a:avLst/>
          </a:prstGeom>
          <a:noFill/>
        </p:spPr>
        <p:txBody>
          <a:bodyPr wrap="square" rtlCol="0">
            <a:spAutoFit/>
          </a:bodyPr>
          <a:lstStyle/>
          <a:p>
            <a:pPr algn="ctr"/>
            <a:r>
              <a:rPr lang="en-US" sz="3200" b="1" dirty="0"/>
              <a:t>HOW DO WE RESPOND</a:t>
            </a:r>
          </a:p>
          <a:p>
            <a:endParaRPr lang="en-US" sz="2000" b="1" dirty="0"/>
          </a:p>
          <a:p>
            <a:r>
              <a:rPr lang="en-US" sz="2400" dirty="0"/>
              <a:t>Question 1: As you read John 6:35–51, what stuck out to you most? Was there anything specific you believe God was communicating to you through this passage? </a:t>
            </a:r>
            <a:br>
              <a:rPr lang="en-US" sz="2400" dirty="0"/>
            </a:br>
            <a:br>
              <a:rPr lang="en-US" sz="2400" dirty="0"/>
            </a:br>
            <a:r>
              <a:rPr lang="en-US" sz="2400" dirty="0"/>
              <a:t>Question 2: Jesus spoke to people who wanted bread but resisted trusting Him. Where do you notice yourself wanting God’s help without wanting deeper dependence on Him?</a:t>
            </a:r>
          </a:p>
          <a:p>
            <a:r>
              <a:rPr lang="en-US" sz="2400" dirty="0"/>
              <a:t> </a:t>
            </a:r>
            <a:r>
              <a:rPr lang="en-US" sz="2400" i="1" dirty="0"/>
              <a:t> </a:t>
            </a:r>
            <a:endParaRPr lang="en-US" sz="2400" dirty="0"/>
          </a:p>
          <a:p>
            <a:r>
              <a:rPr lang="en-US" sz="2400" dirty="0"/>
              <a:t>Question 3: When life feels uncertain or draining, what do you instinctively turn to first to steady yourself? What does that suggest about where you look for life?</a:t>
            </a:r>
            <a:br>
              <a:rPr lang="en-US" sz="2400" dirty="0"/>
            </a:br>
            <a:endParaRPr lang="en-US" sz="2400" dirty="0"/>
          </a:p>
          <a:p>
            <a:r>
              <a:rPr lang="en-US" sz="2400" dirty="0"/>
              <a:t>Question 4: The crowd struggled with Jesus because He did not fit their expectations. Where do you find Jesus difficult to trust or accept on His terms rather than your own?</a:t>
            </a:r>
            <a:br>
              <a:rPr lang="en-US" sz="2400" dirty="0"/>
            </a:br>
            <a:r>
              <a:rPr lang="en-US" sz="2400" i="1" dirty="0"/>
              <a:t> </a:t>
            </a:r>
            <a:endParaRPr lang="en-US" sz="2400" dirty="0"/>
          </a:p>
          <a:p>
            <a:r>
              <a:rPr lang="en-US" sz="2400" dirty="0"/>
              <a:t>Question 5: What is one concrete way you could practice depending on Jesus as your source of life this week? How could our group support or share in that step with you?</a:t>
            </a:r>
          </a:p>
        </p:txBody>
      </p:sp>
    </p:spTree>
    <p:extLst>
      <p:ext uri="{BB962C8B-B14F-4D97-AF65-F5344CB8AC3E}">
        <p14:creationId xmlns:p14="http://schemas.microsoft.com/office/powerpoint/2010/main" val="13831897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271940"/>
    </mc:Choice>
    <mc:Fallback>
      <p:transition spd="slow" advTm="27194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344</Words>
  <Application>Microsoft Macintosh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WEEK 1</vt:lpstr>
      <vt:lpstr>A disciple believes Jesus is their provision </vt:lpstr>
      <vt:lpstr>“God said to Moses, ‘I AM WHO I AM. This is what you are to say to the Israelites: ‘I AM has sent me to you’”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Seabourn</dc:creator>
  <cp:lastModifiedBy>Jonathan Seabourn</cp:lastModifiedBy>
  <cp:revision>1</cp:revision>
  <dcterms:created xsi:type="dcterms:W3CDTF">2026-02-05T16:28:45Z</dcterms:created>
  <dcterms:modified xsi:type="dcterms:W3CDTF">2026-02-05T20:31:10Z</dcterms:modified>
</cp:coreProperties>
</file>