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60"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1B3"/>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273C1B-85B0-2844-8D8C-0D1A7E146286}" v="17" dt="2026-02-05T20:26:06.226"/>
    <p1510:client id="{8B4C7948-14E1-0A43-9EDB-C86171CBA125}" v="21" dt="2026-02-05T17:33:29.015"/>
    <p1510:client id="{A2F1F1B4-5A94-3C4C-B3A0-1C31261112EE}" v="7" dt="2026-02-05T20:49:58.991"/>
    <p1510:client id="{A992223E-DA9E-8841-B768-249CBB9F59F6}" v="7" dt="2026-02-05T20:43:08.994"/>
    <p1510:client id="{B3467D5A-8150-6645-B193-9F5EB43BC47E}" v="7" dt="2026-02-05T20:39:56.727"/>
    <p1510:client id="{CB958EF7-6C4D-BC44-AC60-331A3FD11946}" v="7" dt="2026-02-05T20:46:51.430"/>
    <p1510:client id="{D6DBC339-F79D-D74E-93C2-32211CE299E1}" v="7" dt="2026-02-05T20:35:19.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9"/>
    <p:restoredTop sz="94658"/>
  </p:normalViewPr>
  <p:slideViewPr>
    <p:cSldViewPr snapToGrid="0">
      <p:cViewPr varScale="1">
        <p:scale>
          <a:sx n="109" d="100"/>
          <a:sy n="109" d="100"/>
        </p:scale>
        <p:origin x="208"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Seabourn" userId="4b6af2dc-3250-4f1c-8710-eab0112c11fe" providerId="ADAL" clId="{8E219987-2BE2-54EB-9ADA-A90F09F45C4D}"/>
    <pc:docChg chg="undo custSel addSld modSld sldOrd">
      <pc:chgData name="Jonathan Seabourn" userId="4b6af2dc-3250-4f1c-8710-eab0112c11fe" providerId="ADAL" clId="{8E219987-2BE2-54EB-9ADA-A90F09F45C4D}" dt="2026-02-05T20:49:58.991" v="713"/>
      <pc:docMkLst>
        <pc:docMk/>
      </pc:docMkLst>
      <pc:sldChg chg="addSp delSp modSp mod delAnim delDesignElem chgLayout">
        <pc:chgData name="Jonathan Seabourn" userId="4b6af2dc-3250-4f1c-8710-eab0112c11fe" providerId="ADAL" clId="{8E219987-2BE2-54EB-9ADA-A90F09F45C4D}" dt="2026-02-05T20:47:53.551" v="694" actId="20577"/>
        <pc:sldMkLst>
          <pc:docMk/>
          <pc:sldMk cId="1008400366" sldId="256"/>
        </pc:sldMkLst>
        <pc:spChg chg="add mod ord">
          <ac:chgData name="Jonathan Seabourn" userId="4b6af2dc-3250-4f1c-8710-eab0112c11fe" providerId="ADAL" clId="{8E219987-2BE2-54EB-9ADA-A90F09F45C4D}" dt="2026-02-05T20:47:53.551" v="694" actId="20577"/>
          <ac:spMkLst>
            <pc:docMk/>
            <pc:sldMk cId="1008400366" sldId="256"/>
            <ac:spMk id="2" creationId="{5B14C69B-5BE1-7DC6-3DC7-A17AF3C0EA59}"/>
          </ac:spMkLst>
        </pc:spChg>
        <pc:spChg chg="add del mod">
          <ac:chgData name="Jonathan Seabourn" userId="4b6af2dc-3250-4f1c-8710-eab0112c11fe" providerId="ADAL" clId="{8E219987-2BE2-54EB-9ADA-A90F09F45C4D}" dt="2026-02-05T20:04:47.545" v="51" actId="478"/>
          <ac:spMkLst>
            <pc:docMk/>
            <pc:sldMk cId="1008400366" sldId="256"/>
            <ac:spMk id="3" creationId="{E131AFFA-E47E-7C2A-DC69-265FD7BFED8A}"/>
          </ac:spMkLst>
        </pc:spChg>
        <pc:spChg chg="add mod">
          <ac:chgData name="Jonathan Seabourn" userId="4b6af2dc-3250-4f1c-8710-eab0112c11fe" providerId="ADAL" clId="{8E219987-2BE2-54EB-9ADA-A90F09F45C4D}" dt="2026-02-05T20:47:44.211" v="679" actId="20577"/>
          <ac:spMkLst>
            <pc:docMk/>
            <pc:sldMk cId="1008400366" sldId="256"/>
            <ac:spMk id="4" creationId="{D14EA03F-43DF-E316-441D-345615B09D53}"/>
          </ac:spMkLst>
        </pc:spChg>
        <pc:spChg chg="del">
          <ac:chgData name="Jonathan Seabourn" userId="4b6af2dc-3250-4f1c-8710-eab0112c11fe" providerId="ADAL" clId="{8E219987-2BE2-54EB-9ADA-A90F09F45C4D}" dt="2026-02-05T20:03:51.589" v="44" actId="700"/>
          <ac:spMkLst>
            <pc:docMk/>
            <pc:sldMk cId="1008400366" sldId="256"/>
            <ac:spMk id="10" creationId="{71B2258F-86CA-4D4D-8270-BC05FCDEBFB3}"/>
          </ac:spMkLst>
        </pc:spChg>
        <pc:picChg chg="mod">
          <ac:chgData name="Jonathan Seabourn" userId="4b6af2dc-3250-4f1c-8710-eab0112c11fe" providerId="ADAL" clId="{8E219987-2BE2-54EB-9ADA-A90F09F45C4D}" dt="2026-02-05T20:05:38.951" v="75" actId="1076"/>
          <ac:picMkLst>
            <pc:docMk/>
            <pc:sldMk cId="1008400366" sldId="256"/>
            <ac:picMk id="5" creationId="{FDB0F2D4-AD00-74B7-FF0C-1B7DFAD5CD95}"/>
          </ac:picMkLst>
        </pc:picChg>
        <pc:picChg chg="del">
          <ac:chgData name="Jonathan Seabourn" userId="4b6af2dc-3250-4f1c-8710-eab0112c11fe" providerId="ADAL" clId="{8E219987-2BE2-54EB-9ADA-A90F09F45C4D}" dt="2026-02-05T19:58:01.420" v="0" actId="478"/>
          <ac:picMkLst>
            <pc:docMk/>
            <pc:sldMk cId="1008400366" sldId="256"/>
            <ac:picMk id="6" creationId="{22EB6634-2204-A320-55DB-BC1193FB48CC}"/>
          </ac:picMkLst>
        </pc:picChg>
      </pc:sldChg>
      <pc:sldChg chg="addSp delSp modSp new mod ord setBg">
        <pc:chgData name="Jonathan Seabourn" userId="4b6af2dc-3250-4f1c-8710-eab0112c11fe" providerId="ADAL" clId="{8E219987-2BE2-54EB-9ADA-A90F09F45C4D}" dt="2026-02-05T20:47:35.020" v="670" actId="20577"/>
        <pc:sldMkLst>
          <pc:docMk/>
          <pc:sldMk cId="3231437424" sldId="257"/>
        </pc:sldMkLst>
        <pc:spChg chg="del mod ord">
          <ac:chgData name="Jonathan Seabourn" userId="4b6af2dc-3250-4f1c-8710-eab0112c11fe" providerId="ADAL" clId="{8E219987-2BE2-54EB-9ADA-A90F09F45C4D}" dt="2026-02-05T20:01:14.050" v="23" actId="478"/>
          <ac:spMkLst>
            <pc:docMk/>
            <pc:sldMk cId="3231437424" sldId="257"/>
            <ac:spMk id="2" creationId="{2D3CDC8F-A75F-C1A9-EB10-0146B3F08334}"/>
          </ac:spMkLst>
        </pc:spChg>
        <pc:spChg chg="add mod">
          <ac:chgData name="Jonathan Seabourn" userId="4b6af2dc-3250-4f1c-8710-eab0112c11fe" providerId="ADAL" clId="{8E219987-2BE2-54EB-9ADA-A90F09F45C4D}" dt="2026-02-05T20:47:35.020" v="670" actId="20577"/>
          <ac:spMkLst>
            <pc:docMk/>
            <pc:sldMk cId="3231437424" sldId="257"/>
            <ac:spMk id="6" creationId="{F1B8EC8C-2C7D-7FF7-B32A-E830DD1B9E8E}"/>
          </ac:spMkLst>
        </pc:spChg>
        <pc:picChg chg="add mod">
          <ac:chgData name="Jonathan Seabourn" userId="4b6af2dc-3250-4f1c-8710-eab0112c11fe" providerId="ADAL" clId="{8E219987-2BE2-54EB-9ADA-A90F09F45C4D}" dt="2026-02-05T20:00:19.872" v="12" actId="1076"/>
          <ac:picMkLst>
            <pc:docMk/>
            <pc:sldMk cId="3231437424" sldId="257"/>
            <ac:picMk id="4" creationId="{085E3B0F-2754-F7E8-F646-29D470EC71FA}"/>
          </ac:picMkLst>
        </pc:picChg>
      </pc:sldChg>
      <pc:sldChg chg="addSp delSp modSp add mod">
        <pc:chgData name="Jonathan Seabourn" userId="4b6af2dc-3250-4f1c-8710-eab0112c11fe" providerId="ADAL" clId="{8E219987-2BE2-54EB-9ADA-A90F09F45C4D}" dt="2026-02-05T20:48:50.251" v="703" actId="1076"/>
        <pc:sldMkLst>
          <pc:docMk/>
          <pc:sldMk cId="2731120055" sldId="258"/>
        </pc:sldMkLst>
        <pc:spChg chg="add mod">
          <ac:chgData name="Jonathan Seabourn" userId="4b6af2dc-3250-4f1c-8710-eab0112c11fe" providerId="ADAL" clId="{8E219987-2BE2-54EB-9ADA-A90F09F45C4D}" dt="2026-02-05T20:48:41.752" v="701" actId="1076"/>
          <ac:spMkLst>
            <pc:docMk/>
            <pc:sldMk cId="2731120055" sldId="258"/>
            <ac:spMk id="2" creationId="{AD328194-2A33-4481-0632-E452BA961F60}"/>
          </ac:spMkLst>
        </pc:spChg>
        <pc:spChg chg="add mod">
          <ac:chgData name="Jonathan Seabourn" userId="4b6af2dc-3250-4f1c-8710-eab0112c11fe" providerId="ADAL" clId="{8E219987-2BE2-54EB-9ADA-A90F09F45C4D}" dt="2026-02-05T20:20:41.496" v="221" actId="207"/>
          <ac:spMkLst>
            <pc:docMk/>
            <pc:sldMk cId="2731120055" sldId="258"/>
            <ac:spMk id="3" creationId="{690FD8E1-22B1-43AD-FC66-080CC2F7EC20}"/>
          </ac:spMkLst>
        </pc:spChg>
        <pc:spChg chg="add del mod">
          <ac:chgData name="Jonathan Seabourn" userId="4b6af2dc-3250-4f1c-8710-eab0112c11fe" providerId="ADAL" clId="{8E219987-2BE2-54EB-9ADA-A90F09F45C4D}" dt="2026-02-05T20:13:59.998" v="204" actId="478"/>
          <ac:spMkLst>
            <pc:docMk/>
            <pc:sldMk cId="2731120055" sldId="258"/>
            <ac:spMk id="4" creationId="{266C14AD-2096-F3E3-7D3F-272802C18ACE}"/>
          </ac:spMkLst>
        </pc:spChg>
        <pc:spChg chg="add mod">
          <ac:chgData name="Jonathan Seabourn" userId="4b6af2dc-3250-4f1c-8710-eab0112c11fe" providerId="ADAL" clId="{8E219987-2BE2-54EB-9ADA-A90F09F45C4D}" dt="2026-02-05T20:48:50.251" v="703" actId="1076"/>
          <ac:spMkLst>
            <pc:docMk/>
            <pc:sldMk cId="2731120055" sldId="258"/>
            <ac:spMk id="6" creationId="{617E86B0-79C3-CF7C-9F4D-AE15911BBBE4}"/>
          </ac:spMkLst>
        </pc:spChg>
        <pc:spChg chg="add mod">
          <ac:chgData name="Jonathan Seabourn" userId="4b6af2dc-3250-4f1c-8710-eab0112c11fe" providerId="ADAL" clId="{8E219987-2BE2-54EB-9ADA-A90F09F45C4D}" dt="2026-02-05T20:21:53.727" v="234" actId="2085"/>
          <ac:spMkLst>
            <pc:docMk/>
            <pc:sldMk cId="2731120055" sldId="258"/>
            <ac:spMk id="7" creationId="{17E51EB2-5BC1-E2AB-25FA-379A99F80507}"/>
          </ac:spMkLst>
        </pc:spChg>
        <pc:picChg chg="mod">
          <ac:chgData name="Jonathan Seabourn" userId="4b6af2dc-3250-4f1c-8710-eab0112c11fe" providerId="ADAL" clId="{8E219987-2BE2-54EB-9ADA-A90F09F45C4D}" dt="2026-02-05T20:21:13.799" v="228" actId="1076"/>
          <ac:picMkLst>
            <pc:docMk/>
            <pc:sldMk cId="2731120055" sldId="258"/>
            <ac:picMk id="5" creationId="{6929224C-D9BC-E2C7-32CF-44992F849E50}"/>
          </ac:picMkLst>
        </pc:picChg>
      </pc:sldChg>
      <pc:sldChg chg="addSp delSp modSp add mod">
        <pc:chgData name="Jonathan Seabourn" userId="4b6af2dc-3250-4f1c-8710-eab0112c11fe" providerId="ADAL" clId="{8E219987-2BE2-54EB-9ADA-A90F09F45C4D}" dt="2026-02-05T20:49:58.991" v="713"/>
        <pc:sldMkLst>
          <pc:docMk/>
          <pc:sldMk cId="1383189736" sldId="259"/>
        </pc:sldMkLst>
        <pc:spChg chg="add mod">
          <ac:chgData name="Jonathan Seabourn" userId="4b6af2dc-3250-4f1c-8710-eab0112c11fe" providerId="ADAL" clId="{8E219987-2BE2-54EB-9ADA-A90F09F45C4D}" dt="2026-02-05T20:49:58.991" v="713"/>
          <ac:spMkLst>
            <pc:docMk/>
            <pc:sldMk cId="1383189736" sldId="259"/>
            <ac:spMk id="2" creationId="{56B7E305-2360-3D6D-BA10-A05BF498D37D}"/>
          </ac:spMkLst>
        </pc:spChg>
        <pc:picChg chg="del mod">
          <ac:chgData name="Jonathan Seabourn" userId="4b6af2dc-3250-4f1c-8710-eab0112c11fe" providerId="ADAL" clId="{8E219987-2BE2-54EB-9ADA-A90F09F45C4D}" dt="2026-02-05T20:25:55.281" v="238" actId="478"/>
          <ac:picMkLst>
            <pc:docMk/>
            <pc:sldMk cId="1383189736" sldId="259"/>
            <ac:picMk id="5" creationId="{7120584F-2338-617C-F5FD-47A3C26D6E90}"/>
          </ac:picMkLst>
        </pc:picChg>
      </pc:sldChg>
      <pc:sldChg chg="modSp add mod">
        <pc:chgData name="Jonathan Seabourn" userId="4b6af2dc-3250-4f1c-8710-eab0112c11fe" providerId="ADAL" clId="{8E219987-2BE2-54EB-9ADA-A90F09F45C4D}" dt="2026-02-05T20:22:49.282" v="236" actId="1076"/>
        <pc:sldMkLst>
          <pc:docMk/>
          <pc:sldMk cId="2727271397" sldId="260"/>
        </pc:sldMkLst>
        <pc:spChg chg="mod">
          <ac:chgData name="Jonathan Seabourn" userId="4b6af2dc-3250-4f1c-8710-eab0112c11fe" providerId="ADAL" clId="{8E219987-2BE2-54EB-9ADA-A90F09F45C4D}" dt="2026-02-05T20:09:19.782" v="119" actId="122"/>
          <ac:spMkLst>
            <pc:docMk/>
            <pc:sldMk cId="2727271397" sldId="260"/>
            <ac:spMk id="2" creationId="{B64DEBA4-18BB-0B29-6926-43B382459810}"/>
          </ac:spMkLst>
        </pc:spChg>
        <pc:spChg chg="mod">
          <ac:chgData name="Jonathan Seabourn" userId="4b6af2dc-3250-4f1c-8710-eab0112c11fe" providerId="ADAL" clId="{8E219987-2BE2-54EB-9ADA-A90F09F45C4D}" dt="2026-02-05T20:22:49.282" v="236" actId="1076"/>
          <ac:spMkLst>
            <pc:docMk/>
            <pc:sldMk cId="2727271397" sldId="260"/>
            <ac:spMk id="4" creationId="{B0CF1800-2C23-DD5D-78BA-0C42FA99195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A81E-D400-EC88-329E-5B1AF8E0AF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A2D531-A876-4BA9-B878-BBF551522A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CB1693-52FC-D19B-5B05-1C0C7DF23FB9}"/>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3FB7C32C-5C06-60EA-4329-68467A159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337F43-364B-818A-BBCF-747D45E5D813}"/>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22577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EDDB-00F5-4E3D-765D-EB86368359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1DADC-B85F-EB56-4735-043C11E56B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1B37E7-E6F8-B7DF-4CAC-68E818631335}"/>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AAD6A7AF-7FA4-375C-B2C5-F8D796B67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12D71-C652-AF34-73E4-C381FB68EFD7}"/>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908373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BBF29D-D9A3-DEB0-B556-63FC35460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FF5254-2971-7483-76EF-6D36DCDE2E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11A1D-F25D-6E03-BCDB-23965CA3F85A}"/>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6A1ED511-8168-3337-2FA0-47A2BAB66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E7326A-19B6-3DE9-25CE-4ACA9B4D7EDA}"/>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118198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F35B-9004-966F-2D9A-BE3635CF81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E4F1F-3FD8-63CF-7929-9161E5693F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7370C-8704-7883-C71E-4ED93C0BF8CD}"/>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3A646A03-9D13-BFF8-ACF7-D33A3A2E2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5DBC0-1D0B-A6B1-F559-9B0FBACDE72D}"/>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425774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C1B8-044C-7E1E-C202-65D3EFC722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A3C564-F223-B2F5-B54C-38E036480D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3CF45A-3951-DEFC-224E-CDE1B20D7EDB}"/>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A1A60B89-B714-9E18-6537-6B579E32EC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11DE1A-E37F-7ABC-A7C1-7D6A7E4C71EB}"/>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330192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A063E-676F-A46C-3C0F-81F1AC591D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71AFE9-2594-21FB-1BD3-5ED98C4186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0A67D8-D899-35CA-53E4-1CA1F7D2D2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330D81-3D4F-C45B-F439-A8B783459444}"/>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6" name="Footer Placeholder 5">
            <a:extLst>
              <a:ext uri="{FF2B5EF4-FFF2-40B4-BE49-F238E27FC236}">
                <a16:creationId xmlns:a16="http://schemas.microsoft.com/office/drawing/2014/main" id="{5FF58EED-9825-54FD-995C-B2D07D3C94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C61F9B-83DB-E5D2-9628-824658933E73}"/>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384751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0F065-D3C9-A2BD-B9F6-CBFC9F9AEF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B8F2D3-3CC3-A992-6DC9-9BDA7FE9E9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6B48B-54A3-FB38-9096-55D1C2E5FC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9F7721-317E-BAEC-5D0B-C9BBFB556D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AE97D9-A96F-BD3F-7627-9994678C63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900410-5129-AA38-F73D-ADD138851743}"/>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8" name="Footer Placeholder 7">
            <a:extLst>
              <a:ext uri="{FF2B5EF4-FFF2-40B4-BE49-F238E27FC236}">
                <a16:creationId xmlns:a16="http://schemas.microsoft.com/office/drawing/2014/main" id="{3D129425-AE3D-2846-D1F2-542F354828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7948BE-A315-C425-3584-EAA66B69A152}"/>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316088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A04D-16FA-0204-68E7-EEB98A64FC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91FF1C-8825-A230-EDD5-94A53E90F15B}"/>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4" name="Footer Placeholder 3">
            <a:extLst>
              <a:ext uri="{FF2B5EF4-FFF2-40B4-BE49-F238E27FC236}">
                <a16:creationId xmlns:a16="http://schemas.microsoft.com/office/drawing/2014/main" id="{68E2CAAC-9AA3-9218-E489-298080462F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738BAE-93FA-510E-CB3D-6481EE67E435}"/>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255756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578D8A-04CD-DCF8-772D-48A985473241}"/>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3" name="Footer Placeholder 2">
            <a:extLst>
              <a:ext uri="{FF2B5EF4-FFF2-40B4-BE49-F238E27FC236}">
                <a16:creationId xmlns:a16="http://schemas.microsoft.com/office/drawing/2014/main" id="{BEDE215D-D698-FEFC-EEE5-F570547ECC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4DCA9A-1E77-9E14-1A78-D58C6A12960C}"/>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2682617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47A5-9648-2B10-6AC0-7FC1D0B0D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F9118E-2F56-C706-5ADB-80A4BF67C8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3C18A8-C3CB-8B02-AE77-F84279497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111203-8240-AF15-3F3F-70D30602E6FF}"/>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6" name="Footer Placeholder 5">
            <a:extLst>
              <a:ext uri="{FF2B5EF4-FFF2-40B4-BE49-F238E27FC236}">
                <a16:creationId xmlns:a16="http://schemas.microsoft.com/office/drawing/2014/main" id="{259E9CE7-9D2B-DF8F-6C62-F19A78388D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8B6C63-4E15-8308-9067-5045DC16532E}"/>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1305340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0EDE-5044-AB6D-D9FA-3169EA45C3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6CBB7E-386F-7BB5-CC94-4622B2E94E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B8C063-FF51-A5D3-BD00-E3E2878831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F676A-04C1-B9AB-1A0E-14A9C69F7C84}"/>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6" name="Footer Placeholder 5">
            <a:extLst>
              <a:ext uri="{FF2B5EF4-FFF2-40B4-BE49-F238E27FC236}">
                <a16:creationId xmlns:a16="http://schemas.microsoft.com/office/drawing/2014/main" id="{03B4AA42-1FA8-49E2-0473-401C026B35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A1E32A-4D29-8919-0A51-5D03D51A5307}"/>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3629936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82F24A-994A-BF98-AF1C-EC5A72822F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632DF9-6B83-C549-D89A-245BFC2F5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FC3C6-C6C9-36ED-58F2-178B38B965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A58F5953-3ED4-8C56-A8FA-0288BC52F0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B2DDAE3-3E4B-D98B-CF49-5FE7A6CC0B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C3C634-07AC-8942-89FB-D92B211C4716}" type="slidenum">
              <a:rPr lang="en-US" smtClean="0"/>
              <a:t>‹#›</a:t>
            </a:fld>
            <a:endParaRPr lang="en-US"/>
          </a:p>
        </p:txBody>
      </p:sp>
    </p:spTree>
    <p:extLst>
      <p:ext uri="{BB962C8B-B14F-4D97-AF65-F5344CB8AC3E}">
        <p14:creationId xmlns:p14="http://schemas.microsoft.com/office/powerpoint/2010/main" val="3095076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light coming out of words&#10;&#10;AI-generated content may be incorrect.">
            <a:extLst>
              <a:ext uri="{FF2B5EF4-FFF2-40B4-BE49-F238E27FC236}">
                <a16:creationId xmlns:a16="http://schemas.microsoft.com/office/drawing/2014/main" id="{085E3B0F-2754-F7E8-F646-29D470EC71FA}"/>
              </a:ext>
            </a:extLst>
          </p:cNvPr>
          <p:cNvPicPr>
            <a:picLocks noChangeAspect="1"/>
          </p:cNvPicPr>
          <p:nvPr/>
        </p:nvPicPr>
        <p:blipFill>
          <a:blip r:embed="rId2"/>
          <a:srcRect t="8892" b="6838"/>
          <a:stretch>
            <a:fillRect/>
          </a:stretch>
        </p:blipFill>
        <p:spPr>
          <a:xfrm>
            <a:off x="20" y="10"/>
            <a:ext cx="12191980" cy="6857990"/>
          </a:xfrm>
          <a:prstGeom prst="rect">
            <a:avLst/>
          </a:prstGeom>
        </p:spPr>
      </p:pic>
      <p:sp>
        <p:nvSpPr>
          <p:cNvPr id="6" name="Title 5">
            <a:extLst>
              <a:ext uri="{FF2B5EF4-FFF2-40B4-BE49-F238E27FC236}">
                <a16:creationId xmlns:a16="http://schemas.microsoft.com/office/drawing/2014/main" id="{F1B8EC8C-2C7D-7FF7-B32A-E830DD1B9E8E}"/>
              </a:ext>
            </a:extLst>
          </p:cNvPr>
          <p:cNvSpPr>
            <a:spLocks noGrp="1"/>
          </p:cNvSpPr>
          <p:nvPr>
            <p:ph type="title"/>
          </p:nvPr>
        </p:nvSpPr>
        <p:spPr/>
        <p:txBody>
          <a:bodyPr>
            <a:normAutofit/>
          </a:bodyPr>
          <a:lstStyle/>
          <a:p>
            <a:r>
              <a:rPr lang="en-US" sz="6000" b="1" dirty="0">
                <a:solidFill>
                  <a:schemeClr val="bg1"/>
                </a:solidFill>
              </a:rPr>
              <a:t>WEEK 6</a:t>
            </a:r>
          </a:p>
        </p:txBody>
      </p:sp>
    </p:spTree>
    <p:extLst>
      <p:ext uri="{BB962C8B-B14F-4D97-AF65-F5344CB8AC3E}">
        <p14:creationId xmlns:p14="http://schemas.microsoft.com/office/powerpoint/2010/main" val="3231437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B0F2D4-AD00-74B7-FF0C-1B7DFAD5CD95}"/>
              </a:ext>
            </a:extLst>
          </p:cNvPr>
          <p:cNvPicPr>
            <a:picLocks noChangeAspect="1"/>
          </p:cNvPicPr>
          <p:nvPr/>
        </p:nvPicPr>
        <p:blipFill>
          <a:blip r:embed="rId2">
            <a:alphaModFix amt="50000"/>
          </a:blip>
          <a:srcRect t="8892" b="6838"/>
          <a:stretch>
            <a:fillRect/>
          </a:stretch>
        </p:blipFill>
        <p:spPr>
          <a:xfrm>
            <a:off x="0" y="1"/>
            <a:ext cx="12191980" cy="6857999"/>
          </a:xfrm>
          <a:prstGeom prst="rect">
            <a:avLst/>
          </a:prstGeom>
        </p:spPr>
      </p:pic>
      <p:sp>
        <p:nvSpPr>
          <p:cNvPr id="2" name="Title 1">
            <a:extLst>
              <a:ext uri="{FF2B5EF4-FFF2-40B4-BE49-F238E27FC236}">
                <a16:creationId xmlns:a16="http://schemas.microsoft.com/office/drawing/2014/main" id="{5B14C69B-5BE1-7DC6-3DC7-A17AF3C0EA59}"/>
              </a:ext>
            </a:extLst>
          </p:cNvPr>
          <p:cNvSpPr>
            <a:spLocks noGrp="1"/>
          </p:cNvSpPr>
          <p:nvPr>
            <p:ph type="title"/>
          </p:nvPr>
        </p:nvSpPr>
        <p:spPr>
          <a:xfrm>
            <a:off x="465657" y="4779081"/>
            <a:ext cx="5630333" cy="1325563"/>
          </a:xfrm>
        </p:spPr>
        <p:txBody>
          <a:bodyPr>
            <a:normAutofit/>
          </a:bodyPr>
          <a:lstStyle/>
          <a:p>
            <a:r>
              <a:rPr lang="en-US" dirty="0"/>
              <a:t>A disciple will bear fruit.</a:t>
            </a:r>
          </a:p>
        </p:txBody>
      </p:sp>
      <p:sp>
        <p:nvSpPr>
          <p:cNvPr id="4" name="Title 1">
            <a:extLst>
              <a:ext uri="{FF2B5EF4-FFF2-40B4-BE49-F238E27FC236}">
                <a16:creationId xmlns:a16="http://schemas.microsoft.com/office/drawing/2014/main" id="{D14EA03F-43DF-E316-441D-345615B09D53}"/>
              </a:ext>
            </a:extLst>
          </p:cNvPr>
          <p:cNvSpPr txBox="1">
            <a:spLocks/>
          </p:cNvSpPr>
          <p:nvPr/>
        </p:nvSpPr>
        <p:spPr>
          <a:xfrm>
            <a:off x="618067" y="449792"/>
            <a:ext cx="56303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The True Vine</a:t>
            </a:r>
          </a:p>
        </p:txBody>
      </p:sp>
    </p:spTree>
    <p:extLst>
      <p:ext uri="{BB962C8B-B14F-4D97-AF65-F5344CB8AC3E}">
        <p14:creationId xmlns:p14="http://schemas.microsoft.com/office/powerpoint/2010/main" val="10084003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1940"/>
    </mc:Choice>
    <mc:Fallback xmlns="">
      <p:transition spd="slow" advTm="27194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C96575C6-2A1E-B02A-EFF4-70BE7F77BFB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31DBEB2-AB40-60EE-2764-A4F8086F4BDD}"/>
              </a:ext>
            </a:extLst>
          </p:cNvPr>
          <p:cNvPicPr>
            <a:picLocks noChangeAspect="1"/>
          </p:cNvPicPr>
          <p:nvPr/>
        </p:nvPicPr>
        <p:blipFill>
          <a:blip r:embed="rId2">
            <a:alphaModFix amt="50000"/>
          </a:blip>
          <a:srcRect t="8892" b="6838"/>
          <a:stretch>
            <a:fillRect/>
          </a:stretch>
        </p:blipFill>
        <p:spPr>
          <a:xfrm>
            <a:off x="0" y="1"/>
            <a:ext cx="12191980" cy="6857999"/>
          </a:xfrm>
          <a:prstGeom prst="rect">
            <a:avLst/>
          </a:prstGeom>
        </p:spPr>
      </p:pic>
      <p:sp>
        <p:nvSpPr>
          <p:cNvPr id="2" name="Title 1">
            <a:extLst>
              <a:ext uri="{FF2B5EF4-FFF2-40B4-BE49-F238E27FC236}">
                <a16:creationId xmlns:a16="http://schemas.microsoft.com/office/drawing/2014/main" id="{B64DEBA4-18BB-0B29-6926-43B382459810}"/>
              </a:ext>
            </a:extLst>
          </p:cNvPr>
          <p:cNvSpPr>
            <a:spLocks noGrp="1"/>
          </p:cNvSpPr>
          <p:nvPr>
            <p:ph type="title"/>
          </p:nvPr>
        </p:nvSpPr>
        <p:spPr>
          <a:xfrm>
            <a:off x="465657" y="4779081"/>
            <a:ext cx="4761099" cy="1325563"/>
          </a:xfrm>
        </p:spPr>
        <p:txBody>
          <a:bodyPr>
            <a:noAutofit/>
          </a:bodyPr>
          <a:lstStyle/>
          <a:p>
            <a:pPr algn="ctr"/>
            <a:r>
              <a:rPr lang="en-US" sz="3200" dirty="0"/>
              <a:t>“God said to Moses,</a:t>
            </a:r>
            <a:br>
              <a:rPr lang="en-US" sz="3200" dirty="0"/>
            </a:br>
            <a:r>
              <a:rPr lang="en-US" sz="3200" dirty="0"/>
              <a:t>‘I AM WHO I AM.</a:t>
            </a:r>
            <a:br>
              <a:rPr lang="en-US" sz="3200" dirty="0"/>
            </a:br>
            <a:r>
              <a:rPr lang="en-US" sz="3200" dirty="0"/>
              <a:t>This is what you are to say to the Israelites:</a:t>
            </a:r>
            <a:br>
              <a:rPr lang="en-US" sz="3200" dirty="0"/>
            </a:br>
            <a:r>
              <a:rPr lang="en-US" sz="3200" dirty="0"/>
              <a:t>‘I AM has sent me to you’” </a:t>
            </a:r>
          </a:p>
        </p:txBody>
      </p:sp>
      <p:sp>
        <p:nvSpPr>
          <p:cNvPr id="4" name="Title 1">
            <a:extLst>
              <a:ext uri="{FF2B5EF4-FFF2-40B4-BE49-F238E27FC236}">
                <a16:creationId xmlns:a16="http://schemas.microsoft.com/office/drawing/2014/main" id="{B0CF1800-2C23-DD5D-78BA-0C42FA991951}"/>
              </a:ext>
            </a:extLst>
          </p:cNvPr>
          <p:cNvSpPr txBox="1">
            <a:spLocks/>
          </p:cNvSpPr>
          <p:nvPr/>
        </p:nvSpPr>
        <p:spPr>
          <a:xfrm>
            <a:off x="1442156" y="401197"/>
            <a:ext cx="56303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Exodus 3:14</a:t>
            </a:r>
          </a:p>
        </p:txBody>
      </p:sp>
    </p:spTree>
    <p:extLst>
      <p:ext uri="{BB962C8B-B14F-4D97-AF65-F5344CB8AC3E}">
        <p14:creationId xmlns:p14="http://schemas.microsoft.com/office/powerpoint/2010/main" val="27272713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1940"/>
    </mc:Choice>
    <mc:Fallback xmlns="">
      <p:transition spd="slow" advTm="27194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6F21ACE2-D3F8-F914-AA52-F94D7F49F34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45C1FD1-ED12-1E00-E14C-5527F4DD1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929224C-D9BC-E2C7-32CF-44992F849E50}"/>
              </a:ext>
            </a:extLst>
          </p:cNvPr>
          <p:cNvPicPr>
            <a:picLocks noChangeAspect="1"/>
          </p:cNvPicPr>
          <p:nvPr/>
        </p:nvPicPr>
        <p:blipFill>
          <a:blip r:embed="rId2">
            <a:alphaModFix amt="50000"/>
          </a:blip>
          <a:srcRect t="8892" b="6838"/>
          <a:stretch>
            <a:fillRect/>
          </a:stretch>
        </p:blipFill>
        <p:spPr>
          <a:xfrm>
            <a:off x="20" y="1"/>
            <a:ext cx="12191980" cy="6857999"/>
          </a:xfrm>
          <a:prstGeom prst="rect">
            <a:avLst/>
          </a:prstGeom>
        </p:spPr>
      </p:pic>
      <p:sp>
        <p:nvSpPr>
          <p:cNvPr id="3" name="Parallelogram 2">
            <a:extLst>
              <a:ext uri="{FF2B5EF4-FFF2-40B4-BE49-F238E27FC236}">
                <a16:creationId xmlns:a16="http://schemas.microsoft.com/office/drawing/2014/main" id="{690FD8E1-22B1-43AD-FC66-080CC2F7EC20}"/>
              </a:ext>
            </a:extLst>
          </p:cNvPr>
          <p:cNvSpPr/>
          <p:nvPr/>
        </p:nvSpPr>
        <p:spPr>
          <a:xfrm>
            <a:off x="63390" y="341039"/>
            <a:ext cx="7504426" cy="2811794"/>
          </a:xfrm>
          <a:prstGeom prst="parallelogram">
            <a:avLst>
              <a:gd name="adj" fmla="val 48404"/>
            </a:avLst>
          </a:prstGeom>
          <a:solidFill>
            <a:srgbClr val="FBF1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D328194-2A33-4481-0632-E452BA961F60}"/>
              </a:ext>
            </a:extLst>
          </p:cNvPr>
          <p:cNvSpPr txBox="1"/>
          <p:nvPr/>
        </p:nvSpPr>
        <p:spPr>
          <a:xfrm>
            <a:off x="1349660" y="592774"/>
            <a:ext cx="5332493" cy="2308324"/>
          </a:xfrm>
          <a:prstGeom prst="rect">
            <a:avLst/>
          </a:prstGeom>
          <a:noFill/>
        </p:spPr>
        <p:txBody>
          <a:bodyPr wrap="square" rtlCol="0">
            <a:spAutoFit/>
          </a:bodyPr>
          <a:lstStyle/>
          <a:p>
            <a:r>
              <a:rPr lang="en-US" b="1" dirty="0">
                <a:solidFill>
                  <a:schemeClr val="bg1"/>
                </a:solidFill>
              </a:rPr>
              <a:t>FALLEN CONDITION FOCUS</a:t>
            </a:r>
          </a:p>
          <a:p>
            <a:r>
              <a:rPr lang="en-US" dirty="0">
                <a:solidFill>
                  <a:schemeClr val="bg1"/>
                </a:solidFill>
              </a:rPr>
              <a:t>We are prone to live as though life and fruit can be sustained apart from ongoing connection to Christ. Even when we believe in Jesus, we drift toward independence, relying on effort, habit, or experience rather than dependence. In doing so, we attempt to bear fruit without remaining attached to the only source of life.</a:t>
            </a:r>
          </a:p>
        </p:txBody>
      </p:sp>
      <p:sp>
        <p:nvSpPr>
          <p:cNvPr id="7" name="Parallelogram 6">
            <a:extLst>
              <a:ext uri="{FF2B5EF4-FFF2-40B4-BE49-F238E27FC236}">
                <a16:creationId xmlns:a16="http://schemas.microsoft.com/office/drawing/2014/main" id="{17E51EB2-5BC1-E2AB-25FA-379A99F80507}"/>
              </a:ext>
            </a:extLst>
          </p:cNvPr>
          <p:cNvSpPr/>
          <p:nvPr/>
        </p:nvSpPr>
        <p:spPr>
          <a:xfrm>
            <a:off x="4309143" y="3599519"/>
            <a:ext cx="7504426" cy="2811794"/>
          </a:xfrm>
          <a:prstGeom prst="parallelogram">
            <a:avLst>
              <a:gd name="adj" fmla="val 48404"/>
            </a:avLst>
          </a:prstGeom>
          <a:solidFill>
            <a:srgbClr val="FBF1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17E86B0-79C3-CF7C-9F4D-AE15911BBBE4}"/>
              </a:ext>
            </a:extLst>
          </p:cNvPr>
          <p:cNvSpPr txBox="1"/>
          <p:nvPr/>
        </p:nvSpPr>
        <p:spPr>
          <a:xfrm>
            <a:off x="5648453" y="3851254"/>
            <a:ext cx="5240778" cy="2308324"/>
          </a:xfrm>
          <a:prstGeom prst="rect">
            <a:avLst/>
          </a:prstGeom>
          <a:noFill/>
        </p:spPr>
        <p:txBody>
          <a:bodyPr wrap="square" rtlCol="0">
            <a:spAutoFit/>
          </a:bodyPr>
          <a:lstStyle/>
          <a:p>
            <a:r>
              <a:rPr lang="en-US" b="1" dirty="0">
                <a:solidFill>
                  <a:schemeClr val="bg1"/>
                </a:solidFill>
              </a:rPr>
              <a:t>GOSPEL RESPONSE</a:t>
            </a:r>
          </a:p>
          <a:p>
            <a:r>
              <a:rPr lang="en-US" dirty="0">
                <a:solidFill>
                  <a:schemeClr val="bg1"/>
                </a:solidFill>
              </a:rPr>
              <a:t>The good news is that Jesus does not call us to produce life on our own but to receive His. He offers Himself as the source of life, inviting us into a relationship where fruit flows from connection rather than effort. What we cannot generate through discipline or resolve, Christ freely supplies through union with Him.</a:t>
            </a:r>
          </a:p>
        </p:txBody>
      </p:sp>
    </p:spTree>
    <p:extLst>
      <p:ext uri="{BB962C8B-B14F-4D97-AF65-F5344CB8AC3E}">
        <p14:creationId xmlns:p14="http://schemas.microsoft.com/office/powerpoint/2010/main" val="27311200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1940"/>
    </mc:Choice>
    <mc:Fallback xmlns="">
      <p:transition spd="slow" advTm="27194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15D9F6FF-FE31-3EB0-0986-76C7456F35E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D6692DC-3A97-B2E5-030F-CF6D4A5AF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6B7E305-2360-3D6D-BA10-A05BF498D37D}"/>
              </a:ext>
            </a:extLst>
          </p:cNvPr>
          <p:cNvSpPr txBox="1"/>
          <p:nvPr/>
        </p:nvSpPr>
        <p:spPr>
          <a:xfrm>
            <a:off x="507999" y="282221"/>
            <a:ext cx="11367911" cy="5970865"/>
          </a:xfrm>
          <a:prstGeom prst="rect">
            <a:avLst/>
          </a:prstGeom>
          <a:noFill/>
        </p:spPr>
        <p:txBody>
          <a:bodyPr wrap="square" rtlCol="0">
            <a:spAutoFit/>
          </a:bodyPr>
          <a:lstStyle/>
          <a:p>
            <a:pPr algn="ctr"/>
            <a:r>
              <a:rPr lang="en-US" sz="3200" b="1" dirty="0"/>
              <a:t>HOW DO WE RESPOND</a:t>
            </a:r>
          </a:p>
          <a:p>
            <a:endParaRPr lang="en-US" sz="2000" b="1" dirty="0"/>
          </a:p>
          <a:p>
            <a:r>
              <a:rPr lang="en-US" sz="2200" dirty="0"/>
              <a:t>Question 1: Which words or images from John 15:1–5 felt most noticeable or memorable to you, and what do you think made them stand out? </a:t>
            </a:r>
            <a:br>
              <a:rPr lang="en-US" sz="2200" dirty="0"/>
            </a:br>
            <a:br>
              <a:rPr lang="en-US" sz="2200" dirty="0"/>
            </a:br>
            <a:r>
              <a:rPr lang="en-US" sz="2200" dirty="0"/>
              <a:t>Question 2: Jesus stated that fruit comes from staying connected to Him, not from effort alone. Where do you notice yourself focusing more on outcomes than on connection right now?</a:t>
            </a:r>
          </a:p>
          <a:p>
            <a:r>
              <a:rPr lang="en-US" sz="2200" dirty="0"/>
              <a:t> </a:t>
            </a:r>
            <a:r>
              <a:rPr lang="en-US" sz="2200" i="1" dirty="0"/>
              <a:t> </a:t>
            </a:r>
            <a:endParaRPr lang="en-US" sz="2200" dirty="0"/>
          </a:p>
          <a:p>
            <a:r>
              <a:rPr lang="en-US" sz="2200" dirty="0"/>
              <a:t>Question 3: Jesus said a branch cannot bear fruit by itself. What does trying to carry life or growth on your own look like in everyday terms for you?</a:t>
            </a:r>
            <a:br>
              <a:rPr lang="en-US" sz="2200" dirty="0"/>
            </a:br>
            <a:endParaRPr lang="en-US" sz="2200" dirty="0"/>
          </a:p>
          <a:p>
            <a:r>
              <a:rPr lang="en-US" sz="2200" dirty="0"/>
              <a:t>Question 4: What practices or rhythms help you stay aware of your connection to Jesus during ordinary, unremarkable weeks?</a:t>
            </a:r>
            <a:br>
              <a:rPr lang="en-US" sz="2200" dirty="0"/>
            </a:br>
            <a:r>
              <a:rPr lang="en-US" sz="2200" i="1" dirty="0"/>
              <a:t> </a:t>
            </a:r>
            <a:endParaRPr lang="en-US" sz="2200" dirty="0"/>
          </a:p>
          <a:p>
            <a:r>
              <a:rPr lang="en-US" sz="2200" dirty="0"/>
              <a:t>Question 5: If remaining in Jesus is the source of fruit, how might our group help one another stay connected rather than measure one another by visible success or spiritual progress?</a:t>
            </a:r>
          </a:p>
        </p:txBody>
      </p:sp>
    </p:spTree>
    <p:extLst>
      <p:ext uri="{BB962C8B-B14F-4D97-AF65-F5344CB8AC3E}">
        <p14:creationId xmlns:p14="http://schemas.microsoft.com/office/powerpoint/2010/main" val="13831897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1940"/>
    </mc:Choice>
    <mc:Fallback xmlns="">
      <p:transition spd="slow" advTm="27194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TotalTime>
  <Words>338</Words>
  <Application>Microsoft Macintosh PowerPoint</Application>
  <PresentationFormat>Widescreen</PresentationFormat>
  <Paragraphs>16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Aptos</vt:lpstr>
      <vt:lpstr>Aptos Display</vt:lpstr>
      <vt:lpstr>Arial</vt:lpstr>
      <vt:lpstr>Office Theme</vt:lpstr>
      <vt:lpstr>WEEK 6</vt:lpstr>
      <vt:lpstr>A disciple will bear fruit.</vt:lpstr>
      <vt:lpstr>“God said to Moses, ‘I AM WHO I AM. This is what you are to say to the Israelites: ‘I AM has sent me to you’”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Jonathan Seabourn</dc:creator>
  <cp:lastModifiedBy>Jonathan Seabourn</cp:lastModifiedBy>
  <cp:revision>1</cp:revision>
  <dcterms:created xsi:type="dcterms:W3CDTF">2026-02-05T16:28:45Z</dcterms:created>
  <dcterms:modified xsi:type="dcterms:W3CDTF">2026-02-05T20:50:01Z</dcterms:modified>
</cp:coreProperties>
</file>